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Krona One"/>
      <p:regular r:id="rId19"/>
    </p:embeddedFont>
    <p:embeddedFont>
      <p:font typeface="Ubuntu"/>
      <p:regular r:id="rId20"/>
      <p:bold r:id="rId21"/>
      <p:italic r:id="rId22"/>
      <p:boldItalic r:id="rId23"/>
    </p:embeddedFont>
    <p:embeddedFont>
      <p:font typeface="Lato"/>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Ubuntu-regular.fntdata"/><Relationship Id="rId22" Type="http://schemas.openxmlformats.org/officeDocument/2006/relationships/font" Target="fonts/Ubuntu-italic.fntdata"/><Relationship Id="rId21" Type="http://schemas.openxmlformats.org/officeDocument/2006/relationships/font" Target="fonts/Ubuntu-bold.fntdata"/><Relationship Id="rId24" Type="http://schemas.openxmlformats.org/officeDocument/2006/relationships/font" Target="fonts/Lato-regular.fntdata"/><Relationship Id="rId23" Type="http://schemas.openxmlformats.org/officeDocument/2006/relationships/font" Target="fonts/Ubuntu-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OpenSans-regular.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KronaOne-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9fbea98fa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9fbea98fa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9fbea98fa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9fbea98fa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b5eae2020c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b5eae2020c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6612a651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6612a651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6612a651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6612a651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71e807b215_3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71e807b215_3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65bc98b2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65bc98b2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71e807b215_2_3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71e807b215_2_3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9fbea98fa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9fbea98fa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9fbea98fa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9fbea98fa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a8d1417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a8d1417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b5eae2020c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b5eae2020c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65bc98b2c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65bc98b2c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800"/>
              <a:buNone/>
              <a:defRPr sz="1400">
                <a:solidFill>
                  <a:schemeClr val="lt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2046914">
            <a:off x="-7837653" y="-4073147"/>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23" name="Google Shape;223;p11"/>
          <p:cNvSpPr/>
          <p:nvPr/>
        </p:nvSpPr>
        <p:spPr>
          <a:xfrm rot="10800000">
            <a:off x="5742425" y="69264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400000">
            <a:off x="101400" y="141309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26"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227" name="Shape 227"/>
        <p:cNvGrpSpPr/>
        <p:nvPr/>
      </p:nvGrpSpPr>
      <p:grpSpPr>
        <a:xfrm>
          <a:off x="0" y="0"/>
          <a:ext cx="0" cy="0"/>
          <a:chOff x="0" y="0"/>
          <a:chExt cx="0" cy="0"/>
        </a:xfrm>
      </p:grpSpPr>
      <p:sp>
        <p:nvSpPr>
          <p:cNvPr id="228" name="Google Shape;228;p14"/>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latin typeface="Krona One"/>
                <a:ea typeface="Krona One"/>
                <a:cs typeface="Krona One"/>
                <a:sym typeface="Krona One"/>
              </a:defRPr>
            </a:lvl1pPr>
            <a:lvl2pPr lvl="1" algn="ctr">
              <a:spcBef>
                <a:spcPts val="1600"/>
              </a:spcBef>
              <a:spcAft>
                <a:spcPts val="0"/>
              </a:spcAft>
              <a:buNone/>
              <a:defRPr sz="1600">
                <a:solidFill>
                  <a:schemeClr val="lt1"/>
                </a:solidFill>
                <a:latin typeface="Krona One"/>
                <a:ea typeface="Krona One"/>
                <a:cs typeface="Krona One"/>
                <a:sym typeface="Krona One"/>
              </a:defRPr>
            </a:lvl2pPr>
            <a:lvl3pPr lvl="2" algn="ctr">
              <a:spcBef>
                <a:spcPts val="1600"/>
              </a:spcBef>
              <a:spcAft>
                <a:spcPts val="0"/>
              </a:spcAft>
              <a:buNone/>
              <a:defRPr sz="1600">
                <a:solidFill>
                  <a:schemeClr val="lt1"/>
                </a:solidFill>
                <a:latin typeface="Krona One"/>
                <a:ea typeface="Krona One"/>
                <a:cs typeface="Krona One"/>
                <a:sym typeface="Krona One"/>
              </a:defRPr>
            </a:lvl3pPr>
            <a:lvl4pPr lvl="3" algn="ctr">
              <a:spcBef>
                <a:spcPts val="1600"/>
              </a:spcBef>
              <a:spcAft>
                <a:spcPts val="0"/>
              </a:spcAft>
              <a:buNone/>
              <a:defRPr sz="1600">
                <a:solidFill>
                  <a:schemeClr val="lt1"/>
                </a:solidFill>
                <a:latin typeface="Krona One"/>
                <a:ea typeface="Krona One"/>
                <a:cs typeface="Krona One"/>
                <a:sym typeface="Krona One"/>
              </a:defRPr>
            </a:lvl4pPr>
            <a:lvl5pPr lvl="4" algn="ctr">
              <a:spcBef>
                <a:spcPts val="1600"/>
              </a:spcBef>
              <a:spcAft>
                <a:spcPts val="0"/>
              </a:spcAft>
              <a:buNone/>
              <a:defRPr sz="1600">
                <a:solidFill>
                  <a:schemeClr val="lt1"/>
                </a:solidFill>
                <a:latin typeface="Krona One"/>
                <a:ea typeface="Krona One"/>
                <a:cs typeface="Krona One"/>
                <a:sym typeface="Krona One"/>
              </a:defRPr>
            </a:lvl5pPr>
            <a:lvl6pPr lvl="5" algn="ctr">
              <a:spcBef>
                <a:spcPts val="1600"/>
              </a:spcBef>
              <a:spcAft>
                <a:spcPts val="0"/>
              </a:spcAft>
              <a:buNone/>
              <a:defRPr sz="1600">
                <a:solidFill>
                  <a:schemeClr val="lt1"/>
                </a:solidFill>
                <a:latin typeface="Krona One"/>
                <a:ea typeface="Krona One"/>
                <a:cs typeface="Krona One"/>
                <a:sym typeface="Krona One"/>
              </a:defRPr>
            </a:lvl6pPr>
            <a:lvl7pPr lvl="6" algn="ctr">
              <a:spcBef>
                <a:spcPts val="1600"/>
              </a:spcBef>
              <a:spcAft>
                <a:spcPts val="0"/>
              </a:spcAft>
              <a:buNone/>
              <a:defRPr sz="1600">
                <a:solidFill>
                  <a:schemeClr val="lt1"/>
                </a:solidFill>
                <a:latin typeface="Krona One"/>
                <a:ea typeface="Krona One"/>
                <a:cs typeface="Krona One"/>
                <a:sym typeface="Krona One"/>
              </a:defRPr>
            </a:lvl7pPr>
            <a:lvl8pPr lvl="7" algn="ctr">
              <a:spcBef>
                <a:spcPts val="1600"/>
              </a:spcBef>
              <a:spcAft>
                <a:spcPts val="0"/>
              </a:spcAft>
              <a:buNone/>
              <a:defRPr sz="1600">
                <a:solidFill>
                  <a:schemeClr val="lt1"/>
                </a:solidFill>
                <a:latin typeface="Krona One"/>
                <a:ea typeface="Krona One"/>
                <a:cs typeface="Krona One"/>
                <a:sym typeface="Krona One"/>
              </a:defRPr>
            </a:lvl8pPr>
            <a:lvl9pPr lvl="8" algn="ctr">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229" name="Google Shape;229;p14"/>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0" name="Google Shape;230;p14"/>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231" name="Google Shape;231;p14"/>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2" name="Google Shape;232;p14"/>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3" name="Google Shape;233;p14"/>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234" name="Google Shape;234;p14"/>
          <p:cNvSpPr/>
          <p:nvPr/>
        </p:nvSpPr>
        <p:spPr>
          <a:xfrm>
            <a:off x="87373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344520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6074349"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
    <p:spTree>
      <p:nvGrpSpPr>
        <p:cNvPr id="239"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flipH="1" rot="10800000">
              <a:off x="-3305083" y="-548461"/>
              <a:ext cx="15774103" cy="10669088"/>
              <a:chOff x="-785906" y="-1208675"/>
              <a:chExt cx="10735064" cy="7260847"/>
            </a:xfrm>
          </p:grpSpPr>
          <p:sp>
            <p:nvSpPr>
              <p:cNvPr id="242" name="Google Shape;242;p15"/>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5"/>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flipH="1" rot="10800000">
            <a:off x="-17150" y="4050"/>
            <a:ext cx="9186900" cy="5166000"/>
          </a:xfrm>
          <a:prstGeom prst="rect">
            <a:avLst/>
          </a:prstGeom>
          <a:solidFill>
            <a:schemeClr val="accent3">
              <a:alpha val="541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424" name="Google Shape;424;p15"/>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25" name="Google Shape;425;p15"/>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26" name="Google Shape;426;p15"/>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7" name="Google Shape;427;p15"/>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15"/>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9" name="Google Shape;429;p15"/>
          <p:cNvSpPr txBox="1"/>
          <p:nvPr>
            <p:ph idx="6"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
    <p:spTree>
      <p:nvGrpSpPr>
        <p:cNvPr id="430" name="Shape 430"/>
        <p:cNvGrpSpPr/>
        <p:nvPr/>
      </p:nvGrpSpPr>
      <p:grpSpPr>
        <a:xfrm>
          <a:off x="0" y="0"/>
          <a:ext cx="0" cy="0"/>
          <a:chOff x="0" y="0"/>
          <a:chExt cx="0" cy="0"/>
        </a:xfrm>
      </p:grpSpPr>
      <p:sp>
        <p:nvSpPr>
          <p:cNvPr id="431" name="Google Shape;431;p16"/>
          <p:cNvSpPr txBox="1"/>
          <p:nvPr>
            <p:ph idx="1" type="subTitle"/>
          </p:nvPr>
        </p:nvSpPr>
        <p:spPr>
          <a:xfrm>
            <a:off x="3527850"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2" name="Google Shape;432;p16"/>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3" name="Google Shape;433;p16"/>
          <p:cNvSpPr txBox="1"/>
          <p:nvPr>
            <p:ph idx="3" type="subTitle"/>
          </p:nvPr>
        </p:nvSpPr>
        <p:spPr>
          <a:xfrm>
            <a:off x="788601"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4" name="Google Shape;434;p16"/>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5" name="Google Shape;435;p16"/>
          <p:cNvSpPr txBox="1"/>
          <p:nvPr>
            <p:ph idx="5" type="subTitle"/>
          </p:nvPr>
        </p:nvSpPr>
        <p:spPr>
          <a:xfrm>
            <a:off x="6267099"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6" name="Google Shape;436;p16"/>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7" name="Google Shape;437;p1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439"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2" name="Google Shape;442;p17"/>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3" name="Google Shape;443;p17"/>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4" name="Google Shape;444;p17"/>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5" name="Google Shape;445;p17"/>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6" name="Google Shape;446;p17"/>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7" name="Google Shape;447;p17"/>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8" name="Google Shape;448;p17"/>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9" name="Google Shape;449;p1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1">
    <p:spTree>
      <p:nvGrpSpPr>
        <p:cNvPr id="451" name="Shape 451"/>
        <p:cNvGrpSpPr/>
        <p:nvPr/>
      </p:nvGrpSpPr>
      <p:grpSpPr>
        <a:xfrm>
          <a:off x="0" y="0"/>
          <a:ext cx="0" cy="0"/>
          <a:chOff x="0" y="0"/>
          <a:chExt cx="0" cy="0"/>
        </a:xfrm>
      </p:grpSpPr>
      <p:sp>
        <p:nvSpPr>
          <p:cNvPr id="452" name="Google Shape;452;p18"/>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453" name="Google Shape;453;p18"/>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54" name="Google Shape;454;p18"/>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55" name="Google Shape;455;p18"/>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6" name="Google Shape;456;p18"/>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7" name="Google Shape;457;p18"/>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8" name="Google Shape;458;p18"/>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chemeClr val="lt1"/>
                </a:solidFill>
              </a:defRPr>
            </a:lvl1pPr>
            <a:lvl2pPr lvl="1" rtl="0" algn="ctr">
              <a:spcBef>
                <a:spcPts val="1600"/>
              </a:spcBef>
              <a:spcAft>
                <a:spcPts val="0"/>
              </a:spcAft>
              <a:buNone/>
              <a:defRPr sz="1300">
                <a:solidFill>
                  <a:schemeClr val="lt1"/>
                </a:solidFill>
              </a:defRPr>
            </a:lvl2pPr>
            <a:lvl3pPr lvl="2" rtl="0" algn="ctr">
              <a:spcBef>
                <a:spcPts val="1600"/>
              </a:spcBef>
              <a:spcAft>
                <a:spcPts val="0"/>
              </a:spcAft>
              <a:buNone/>
              <a:defRPr sz="1300">
                <a:solidFill>
                  <a:schemeClr val="lt1"/>
                </a:solidFill>
              </a:defRPr>
            </a:lvl3pPr>
            <a:lvl4pPr lvl="3" rtl="0" algn="ctr">
              <a:spcBef>
                <a:spcPts val="1600"/>
              </a:spcBef>
              <a:spcAft>
                <a:spcPts val="0"/>
              </a:spcAft>
              <a:buNone/>
              <a:defRPr sz="1300">
                <a:solidFill>
                  <a:schemeClr val="lt1"/>
                </a:solidFill>
              </a:defRPr>
            </a:lvl4pPr>
            <a:lvl5pPr lvl="4" rtl="0" algn="ctr">
              <a:spcBef>
                <a:spcPts val="1600"/>
              </a:spcBef>
              <a:spcAft>
                <a:spcPts val="0"/>
              </a:spcAft>
              <a:buNone/>
              <a:defRPr sz="1300">
                <a:solidFill>
                  <a:schemeClr val="lt1"/>
                </a:solidFill>
              </a:defRPr>
            </a:lvl5pPr>
            <a:lvl6pPr lvl="5" rtl="0" algn="ctr">
              <a:spcBef>
                <a:spcPts val="1600"/>
              </a:spcBef>
              <a:spcAft>
                <a:spcPts val="0"/>
              </a:spcAft>
              <a:buNone/>
              <a:defRPr sz="1300">
                <a:solidFill>
                  <a:schemeClr val="lt1"/>
                </a:solidFill>
              </a:defRPr>
            </a:lvl6pPr>
            <a:lvl7pPr lvl="6" rtl="0" algn="ctr">
              <a:spcBef>
                <a:spcPts val="1600"/>
              </a:spcBef>
              <a:spcAft>
                <a:spcPts val="0"/>
              </a:spcAft>
              <a:buNone/>
              <a:defRPr sz="1300">
                <a:solidFill>
                  <a:schemeClr val="lt1"/>
                </a:solidFill>
              </a:defRPr>
            </a:lvl7pPr>
            <a:lvl8pPr lvl="7" rtl="0" algn="ctr">
              <a:spcBef>
                <a:spcPts val="1600"/>
              </a:spcBef>
              <a:spcAft>
                <a:spcPts val="0"/>
              </a:spcAft>
              <a:buNone/>
              <a:defRPr sz="1300">
                <a:solidFill>
                  <a:schemeClr val="lt1"/>
                </a:solidFill>
              </a:defRPr>
            </a:lvl8pPr>
            <a:lvl9pPr lvl="8" rtl="0" algn="ctr">
              <a:spcBef>
                <a:spcPts val="1600"/>
              </a:spcBef>
              <a:spcAft>
                <a:spcPts val="1600"/>
              </a:spcAft>
              <a:buNone/>
              <a:defRPr sz="1300">
                <a:solidFill>
                  <a:schemeClr val="lt1"/>
                </a:solidFill>
              </a:defRPr>
            </a:lvl9pPr>
          </a:lstStyle>
          <a:p/>
        </p:txBody>
      </p:sp>
      <p:sp>
        <p:nvSpPr>
          <p:cNvPr id="459" name="Google Shape;459;p18"/>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460" name="Google Shape;460;p18"/>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61" name="Google Shape;461;p18"/>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chemeClr val="lt1"/>
                </a:solidFill>
              </a:defRPr>
            </a:lvl1pPr>
            <a:lvl2pPr lvl="1" rtl="0">
              <a:spcBef>
                <a:spcPts val="1600"/>
              </a:spcBef>
              <a:spcAft>
                <a:spcPts val="0"/>
              </a:spcAft>
              <a:buNone/>
              <a:defRPr sz="1300">
                <a:solidFill>
                  <a:schemeClr val="lt1"/>
                </a:solidFill>
              </a:defRPr>
            </a:lvl2pPr>
            <a:lvl3pPr lvl="2" rtl="0">
              <a:spcBef>
                <a:spcPts val="1600"/>
              </a:spcBef>
              <a:spcAft>
                <a:spcPts val="0"/>
              </a:spcAft>
              <a:buNone/>
              <a:defRPr sz="1300">
                <a:solidFill>
                  <a:schemeClr val="lt1"/>
                </a:solidFill>
              </a:defRPr>
            </a:lvl3pPr>
            <a:lvl4pPr lvl="3" rtl="0">
              <a:spcBef>
                <a:spcPts val="1600"/>
              </a:spcBef>
              <a:spcAft>
                <a:spcPts val="0"/>
              </a:spcAft>
              <a:buNone/>
              <a:defRPr sz="1300">
                <a:solidFill>
                  <a:schemeClr val="lt1"/>
                </a:solidFill>
              </a:defRPr>
            </a:lvl4pPr>
            <a:lvl5pPr lvl="4" rtl="0">
              <a:spcBef>
                <a:spcPts val="1600"/>
              </a:spcBef>
              <a:spcAft>
                <a:spcPts val="0"/>
              </a:spcAft>
              <a:buNone/>
              <a:defRPr sz="1300">
                <a:solidFill>
                  <a:schemeClr val="lt1"/>
                </a:solidFill>
              </a:defRPr>
            </a:lvl5pPr>
            <a:lvl6pPr lvl="5" rtl="0">
              <a:spcBef>
                <a:spcPts val="1600"/>
              </a:spcBef>
              <a:spcAft>
                <a:spcPts val="0"/>
              </a:spcAft>
              <a:buNone/>
              <a:defRPr sz="1300">
                <a:solidFill>
                  <a:schemeClr val="lt1"/>
                </a:solidFill>
              </a:defRPr>
            </a:lvl6pPr>
            <a:lvl7pPr lvl="6" rtl="0">
              <a:spcBef>
                <a:spcPts val="1600"/>
              </a:spcBef>
              <a:spcAft>
                <a:spcPts val="0"/>
              </a:spcAft>
              <a:buNone/>
              <a:defRPr sz="1300">
                <a:solidFill>
                  <a:schemeClr val="lt1"/>
                </a:solidFill>
              </a:defRPr>
            </a:lvl7pPr>
            <a:lvl8pPr lvl="7" rtl="0">
              <a:spcBef>
                <a:spcPts val="1600"/>
              </a:spcBef>
              <a:spcAft>
                <a:spcPts val="0"/>
              </a:spcAft>
              <a:buNone/>
              <a:defRPr sz="1300">
                <a:solidFill>
                  <a:schemeClr val="lt1"/>
                </a:solidFill>
              </a:defRPr>
            </a:lvl8pPr>
            <a:lvl9pPr lvl="8" rtl="0">
              <a:spcBef>
                <a:spcPts val="1600"/>
              </a:spcBef>
              <a:spcAft>
                <a:spcPts val="1600"/>
              </a:spcAft>
              <a:buNone/>
              <a:defRPr sz="1300">
                <a:solidFill>
                  <a:schemeClr val="lt1"/>
                </a:solidFill>
              </a:defRPr>
            </a:lvl9pPr>
          </a:lstStyle>
          <a:p/>
        </p:txBody>
      </p:sp>
      <p:sp>
        <p:nvSpPr>
          <p:cNvPr id="462" name="Google Shape;462;p18"/>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63" name="Google Shape;463;p18"/>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64" name="Google Shape;464;p1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
    <p:spTree>
      <p:nvGrpSpPr>
        <p:cNvPr id="469" name="Shape 469"/>
        <p:cNvGrpSpPr/>
        <p:nvPr/>
      </p:nvGrpSpPr>
      <p:grpSpPr>
        <a:xfrm>
          <a:off x="0" y="0"/>
          <a:ext cx="0" cy="0"/>
          <a:chOff x="0" y="0"/>
          <a:chExt cx="0" cy="0"/>
        </a:xfrm>
      </p:grpSpPr>
      <p:sp>
        <p:nvSpPr>
          <p:cNvPr id="470" name="Google Shape;470;p1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ph idx="1" type="subTitle"/>
          </p:nvPr>
        </p:nvSpPr>
        <p:spPr>
          <a:xfrm>
            <a:off x="5962551" y="128909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2" name="Google Shape;472;p19"/>
          <p:cNvSpPr txBox="1"/>
          <p:nvPr>
            <p:ph idx="2" type="subTitle"/>
          </p:nvPr>
        </p:nvSpPr>
        <p:spPr>
          <a:xfrm>
            <a:off x="5962550" y="163637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3" name="Google Shape;473;p19"/>
          <p:cNvSpPr txBox="1"/>
          <p:nvPr>
            <p:ph idx="3" type="subTitle"/>
          </p:nvPr>
        </p:nvSpPr>
        <p:spPr>
          <a:xfrm>
            <a:off x="5962551" y="2312873"/>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4" name="Google Shape;474;p19"/>
          <p:cNvSpPr txBox="1"/>
          <p:nvPr>
            <p:ph idx="4" type="subTitle"/>
          </p:nvPr>
        </p:nvSpPr>
        <p:spPr>
          <a:xfrm>
            <a:off x="5962550" y="2660150"/>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5" name="Google Shape;475;p19"/>
          <p:cNvSpPr txBox="1"/>
          <p:nvPr>
            <p:ph idx="5" type="subTitle"/>
          </p:nvPr>
        </p:nvSpPr>
        <p:spPr>
          <a:xfrm>
            <a:off x="5962551" y="333664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6" name="Google Shape;476;p19"/>
          <p:cNvSpPr txBox="1"/>
          <p:nvPr>
            <p:ph idx="6" type="subTitle"/>
          </p:nvPr>
        </p:nvSpPr>
        <p:spPr>
          <a:xfrm>
            <a:off x="5962550" y="368392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7" name="Google Shape;477;p19"/>
          <p:cNvSpPr txBox="1"/>
          <p:nvPr>
            <p:ph idx="7" type="subTitle"/>
          </p:nvPr>
        </p:nvSpPr>
        <p:spPr>
          <a:xfrm>
            <a:off x="1529150" y="128909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8" name="Google Shape;478;p19"/>
          <p:cNvSpPr txBox="1"/>
          <p:nvPr>
            <p:ph idx="8" type="subTitle"/>
          </p:nvPr>
        </p:nvSpPr>
        <p:spPr>
          <a:xfrm>
            <a:off x="828650" y="163637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79" name="Google Shape;479;p19"/>
          <p:cNvSpPr txBox="1"/>
          <p:nvPr>
            <p:ph idx="9" type="subTitle"/>
          </p:nvPr>
        </p:nvSpPr>
        <p:spPr>
          <a:xfrm>
            <a:off x="1529150" y="2312873"/>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80" name="Google Shape;480;p19"/>
          <p:cNvSpPr txBox="1"/>
          <p:nvPr>
            <p:ph idx="13" type="subTitle"/>
          </p:nvPr>
        </p:nvSpPr>
        <p:spPr>
          <a:xfrm>
            <a:off x="828650" y="2660150"/>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81" name="Google Shape;481;p19"/>
          <p:cNvSpPr txBox="1"/>
          <p:nvPr>
            <p:ph idx="14" type="subTitle"/>
          </p:nvPr>
        </p:nvSpPr>
        <p:spPr>
          <a:xfrm>
            <a:off x="1529150" y="333664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82" name="Google Shape;482;p19"/>
          <p:cNvSpPr txBox="1"/>
          <p:nvPr>
            <p:ph idx="15" type="subTitle"/>
          </p:nvPr>
        </p:nvSpPr>
        <p:spPr>
          <a:xfrm>
            <a:off x="828650" y="368392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83" name="Google Shape;483;p19"/>
          <p:cNvSpPr txBox="1"/>
          <p:nvPr>
            <p:ph hasCustomPrompt="1" type="title"/>
          </p:nvPr>
        </p:nvSpPr>
        <p:spPr>
          <a:xfrm>
            <a:off x="3310000"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4" name="Google Shape;484;p19"/>
          <p:cNvSpPr txBox="1"/>
          <p:nvPr>
            <p:ph hasCustomPrompt="1" idx="16" type="title"/>
          </p:nvPr>
        </p:nvSpPr>
        <p:spPr>
          <a:xfrm>
            <a:off x="3310000"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5" name="Google Shape;485;p19"/>
          <p:cNvSpPr txBox="1"/>
          <p:nvPr>
            <p:ph hasCustomPrompt="1" idx="17" type="title"/>
          </p:nvPr>
        </p:nvSpPr>
        <p:spPr>
          <a:xfrm>
            <a:off x="3310000"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6" name="Google Shape;486;p19"/>
          <p:cNvSpPr txBox="1"/>
          <p:nvPr>
            <p:ph hasCustomPrompt="1" idx="18" type="title"/>
          </p:nvPr>
        </p:nvSpPr>
        <p:spPr>
          <a:xfrm>
            <a:off x="4648175"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7" name="Google Shape;487;p19"/>
          <p:cNvSpPr txBox="1"/>
          <p:nvPr>
            <p:ph hasCustomPrompt="1" idx="19" type="title"/>
          </p:nvPr>
        </p:nvSpPr>
        <p:spPr>
          <a:xfrm>
            <a:off x="4648175"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8" name="Google Shape;488;p19"/>
          <p:cNvSpPr txBox="1"/>
          <p:nvPr>
            <p:ph hasCustomPrompt="1" idx="20" type="title"/>
          </p:nvPr>
        </p:nvSpPr>
        <p:spPr>
          <a:xfrm>
            <a:off x="4648175"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9" name="Google Shape;489;p19"/>
          <p:cNvSpPr txBox="1"/>
          <p:nvPr>
            <p:ph idx="21"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0" name="Shape 490"/>
        <p:cNvGrpSpPr/>
        <p:nvPr/>
      </p:nvGrpSpPr>
      <p:grpSpPr>
        <a:xfrm>
          <a:off x="0" y="0"/>
          <a:ext cx="0" cy="0"/>
          <a:chOff x="0" y="0"/>
          <a:chExt cx="0" cy="0"/>
        </a:xfrm>
      </p:grpSpPr>
      <p:sp>
        <p:nvSpPr>
          <p:cNvPr id="491" name="Google Shape;491;p20"/>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3" name="Google Shape;493;p20"/>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4" name="Google Shape;494;p20"/>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5" name="Google Shape;495;p20"/>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6" name="Google Shape;496;p20"/>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7" name="Google Shape;497;p20"/>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8" name="Google Shape;498;p20"/>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9" name="Google Shape;499;p20"/>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grpSp>
        <p:nvGrpSpPr>
          <p:cNvPr id="500" name="Google Shape;500;p20"/>
          <p:cNvGrpSpPr/>
          <p:nvPr/>
        </p:nvGrpSpPr>
        <p:grpSpPr>
          <a:xfrm rot="-748857">
            <a:off x="7169336" y="3604972"/>
            <a:ext cx="2411057" cy="1590264"/>
            <a:chOff x="7513054" y="3864348"/>
            <a:chExt cx="2411225" cy="1590375"/>
          </a:xfrm>
        </p:grpSpPr>
        <p:sp>
          <p:nvSpPr>
            <p:cNvPr id="501" name="Google Shape;501;p2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20"/>
          <p:cNvSpPr txBox="1"/>
          <p:nvPr>
            <p:ph hasCustomPrompt="1"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4" name="Google Shape;504;p20"/>
          <p:cNvSpPr txBox="1"/>
          <p:nvPr>
            <p:ph hasCustomPrompt="1" idx="9"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5" name="Google Shape;505;p20"/>
          <p:cNvSpPr txBox="1"/>
          <p:nvPr>
            <p:ph hasCustomPrompt="1" idx="13"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6" name="Google Shape;506;p20"/>
          <p:cNvSpPr txBox="1"/>
          <p:nvPr>
            <p:ph hasCustomPrompt="1" idx="14"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7" name="Google Shape;507;p20"/>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chemeClr val="accent4">
              <a:alpha val="22910"/>
            </a:scheme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BLANK_1_1">
    <p:bg>
      <p:bgPr>
        <a:solidFill>
          <a:schemeClr val="accent4"/>
        </a:solidFill>
      </p:bgPr>
    </p:bg>
    <p:spTree>
      <p:nvGrpSpPr>
        <p:cNvPr id="508" name="Shape 508"/>
        <p:cNvGrpSpPr/>
        <p:nvPr/>
      </p:nvGrpSpPr>
      <p:grpSpPr>
        <a:xfrm>
          <a:off x="0" y="0"/>
          <a:ext cx="0" cy="0"/>
          <a:chOff x="0" y="0"/>
          <a:chExt cx="0" cy="0"/>
        </a:xfrm>
      </p:grpSpPr>
      <p:sp>
        <p:nvSpPr>
          <p:cNvPr id="509" name="Google Shape;509;p21"/>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txBox="1"/>
          <p:nvPr>
            <p:ph type="title"/>
          </p:nvPr>
        </p:nvSpPr>
        <p:spPr>
          <a:xfrm>
            <a:off x="3218625" y="844300"/>
            <a:ext cx="52122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511" name="Google Shape;511;p21"/>
          <p:cNvGrpSpPr/>
          <p:nvPr/>
        </p:nvGrpSpPr>
        <p:grpSpPr>
          <a:xfrm>
            <a:off x="0" y="-4175"/>
            <a:ext cx="1838250" cy="5155625"/>
            <a:chOff x="0" y="-4175"/>
            <a:chExt cx="1838250" cy="5155625"/>
          </a:xfrm>
        </p:grpSpPr>
        <p:sp>
          <p:nvSpPr>
            <p:cNvPr id="512" name="Google Shape;512;p21"/>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3">
    <p:spTree>
      <p:nvGrpSpPr>
        <p:cNvPr id="514" name="Shape 514"/>
        <p:cNvGrpSpPr/>
        <p:nvPr/>
      </p:nvGrpSpPr>
      <p:grpSpPr>
        <a:xfrm>
          <a:off x="0" y="0"/>
          <a:ext cx="0" cy="0"/>
          <a:chOff x="0" y="0"/>
          <a:chExt cx="0" cy="0"/>
        </a:xfrm>
      </p:grpSpPr>
      <p:sp>
        <p:nvSpPr>
          <p:cNvPr id="515" name="Google Shape;515;p22"/>
          <p:cNvSpPr/>
          <p:nvPr/>
        </p:nvSpPr>
        <p:spPr>
          <a:xfrm rot="5400000">
            <a:off x="-276150" y="276300"/>
            <a:ext cx="5143500" cy="4590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823425" y="1006225"/>
            <a:ext cx="5035500" cy="3574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800"/>
            </a:lvl1pPr>
            <a:lvl2pPr lvl="1" rtl="0">
              <a:spcBef>
                <a:spcPts val="0"/>
              </a:spcBef>
              <a:spcAft>
                <a:spcPts val="0"/>
              </a:spcAft>
              <a:buNone/>
              <a:defRPr sz="3800"/>
            </a:lvl2pPr>
            <a:lvl3pPr lvl="2" rtl="0">
              <a:spcBef>
                <a:spcPts val="0"/>
              </a:spcBef>
              <a:spcAft>
                <a:spcPts val="0"/>
              </a:spcAft>
              <a:buNone/>
              <a:defRPr sz="3800"/>
            </a:lvl3pPr>
            <a:lvl4pPr lvl="3" rtl="0">
              <a:spcBef>
                <a:spcPts val="0"/>
              </a:spcBef>
              <a:spcAft>
                <a:spcPts val="0"/>
              </a:spcAft>
              <a:buNone/>
              <a:defRPr sz="3800"/>
            </a:lvl4pPr>
            <a:lvl5pPr lvl="4" rtl="0">
              <a:spcBef>
                <a:spcPts val="0"/>
              </a:spcBef>
              <a:spcAft>
                <a:spcPts val="0"/>
              </a:spcAft>
              <a:buNone/>
              <a:defRPr sz="3800"/>
            </a:lvl5pPr>
            <a:lvl6pPr lvl="5" rtl="0">
              <a:spcBef>
                <a:spcPts val="0"/>
              </a:spcBef>
              <a:spcAft>
                <a:spcPts val="0"/>
              </a:spcAft>
              <a:buNone/>
              <a:defRPr sz="3800"/>
            </a:lvl6pPr>
            <a:lvl7pPr lvl="6" rtl="0">
              <a:spcBef>
                <a:spcPts val="0"/>
              </a:spcBef>
              <a:spcAft>
                <a:spcPts val="0"/>
              </a:spcAft>
              <a:buNone/>
              <a:defRPr sz="3800"/>
            </a:lvl7pPr>
            <a:lvl8pPr lvl="7" rtl="0">
              <a:spcBef>
                <a:spcPts val="0"/>
              </a:spcBef>
              <a:spcAft>
                <a:spcPts val="0"/>
              </a:spcAft>
              <a:buNone/>
              <a:defRPr sz="3800"/>
            </a:lvl8pPr>
            <a:lvl9pPr lvl="8" rtl="0">
              <a:spcBef>
                <a:spcPts val="0"/>
              </a:spcBef>
              <a:spcAft>
                <a:spcPts val="0"/>
              </a:spcAft>
              <a:buNone/>
              <a:defRPr sz="3800"/>
            </a:lvl9pPr>
          </a:lstStyle>
          <a:p/>
        </p:txBody>
      </p:sp>
      <p:grpSp>
        <p:nvGrpSpPr>
          <p:cNvPr id="518" name="Google Shape;518;p22"/>
          <p:cNvGrpSpPr/>
          <p:nvPr/>
        </p:nvGrpSpPr>
        <p:grpSpPr>
          <a:xfrm rot="10800000">
            <a:off x="8191433" y="9225"/>
            <a:ext cx="978317" cy="5155625"/>
            <a:chOff x="0" y="-4175"/>
            <a:chExt cx="1838250" cy="5155625"/>
          </a:xfrm>
        </p:grpSpPr>
        <p:sp>
          <p:nvSpPr>
            <p:cNvPr id="519" name="Google Shape;519;p22"/>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521" name="Shape 521"/>
        <p:cNvGrpSpPr/>
        <p:nvPr/>
      </p:nvGrpSpPr>
      <p:grpSpPr>
        <a:xfrm>
          <a:off x="0" y="0"/>
          <a:ext cx="0" cy="0"/>
          <a:chOff x="0" y="0"/>
          <a:chExt cx="0" cy="0"/>
        </a:xfrm>
      </p:grpSpPr>
      <p:sp>
        <p:nvSpPr>
          <p:cNvPr id="522" name="Google Shape;522;p23"/>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3"/>
          <p:cNvGrpSpPr/>
          <p:nvPr/>
        </p:nvGrpSpPr>
        <p:grpSpPr>
          <a:xfrm rot="-748857">
            <a:off x="7169336" y="3604972"/>
            <a:ext cx="2411057" cy="1590264"/>
            <a:chOff x="7513054" y="3864348"/>
            <a:chExt cx="2411225" cy="1590375"/>
          </a:xfrm>
        </p:grpSpPr>
        <p:sp>
          <p:nvSpPr>
            <p:cNvPr id="524" name="Google Shape;524;p23"/>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527" name="Shape 527"/>
        <p:cNvGrpSpPr/>
        <p:nvPr/>
      </p:nvGrpSpPr>
      <p:grpSpPr>
        <a:xfrm>
          <a:off x="0" y="0"/>
          <a:ext cx="0" cy="0"/>
          <a:chOff x="0" y="0"/>
          <a:chExt cx="0" cy="0"/>
        </a:xfrm>
      </p:grpSpPr>
      <p:sp>
        <p:nvSpPr>
          <p:cNvPr id="528" name="Google Shape;528;p2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flipH="1" rot="3327516">
            <a:off x="-5058893" y="194334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2">
    <p:spTree>
      <p:nvGrpSpPr>
        <p:cNvPr id="531" name="Shape 531"/>
        <p:cNvGrpSpPr/>
        <p:nvPr/>
      </p:nvGrpSpPr>
      <p:grpSpPr>
        <a:xfrm>
          <a:off x="0" y="0"/>
          <a:ext cx="0" cy="0"/>
          <a:chOff x="0" y="0"/>
          <a:chExt cx="0" cy="0"/>
        </a:xfrm>
      </p:grpSpPr>
      <p:sp>
        <p:nvSpPr>
          <p:cNvPr id="532" name="Google Shape;532;p25"/>
          <p:cNvSpPr/>
          <p:nvPr/>
        </p:nvSpPr>
        <p:spPr>
          <a:xfrm flipH="1" rot="3327516">
            <a:off x="5667607" y="-1414902"/>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13218"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4873514"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1_1_2_1">
    <p:spTree>
      <p:nvGrpSpPr>
        <p:cNvPr id="536" name="Shape 536"/>
        <p:cNvGrpSpPr/>
        <p:nvPr/>
      </p:nvGrpSpPr>
      <p:grpSpPr>
        <a:xfrm>
          <a:off x="0" y="0"/>
          <a:ext cx="0" cy="0"/>
          <a:chOff x="0" y="0"/>
          <a:chExt cx="0" cy="0"/>
        </a:xfrm>
      </p:grpSpPr>
      <p:sp>
        <p:nvSpPr>
          <p:cNvPr id="537" name="Google Shape;537;p2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
    <p:spTree>
      <p:nvGrpSpPr>
        <p:cNvPr id="540" name="Shape 540"/>
        <p:cNvGrpSpPr/>
        <p:nvPr/>
      </p:nvGrpSpPr>
      <p:grpSpPr>
        <a:xfrm>
          <a:off x="0" y="0"/>
          <a:ext cx="0" cy="0"/>
          <a:chOff x="0" y="0"/>
          <a:chExt cx="0" cy="0"/>
        </a:xfrm>
      </p:grpSpPr>
      <p:sp>
        <p:nvSpPr>
          <p:cNvPr id="541" name="Google Shape;541;p27"/>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543" name="Google Shape;543;p27"/>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lt1"/>
                </a:solidFill>
              </a:defRPr>
            </a:lvl1pPr>
            <a:lvl2pPr lvl="1" rtl="0">
              <a:spcBef>
                <a:spcPts val="1600"/>
              </a:spcBef>
              <a:spcAft>
                <a:spcPts val="0"/>
              </a:spcAft>
              <a:buNone/>
              <a:defRPr sz="1200">
                <a:solidFill>
                  <a:schemeClr val="lt1"/>
                </a:solidFill>
              </a:defRPr>
            </a:lvl2pPr>
            <a:lvl3pPr lvl="2" rtl="0">
              <a:spcBef>
                <a:spcPts val="1600"/>
              </a:spcBef>
              <a:spcAft>
                <a:spcPts val="0"/>
              </a:spcAft>
              <a:buNone/>
              <a:defRPr sz="1200">
                <a:solidFill>
                  <a:schemeClr val="lt1"/>
                </a:solidFill>
              </a:defRPr>
            </a:lvl3pPr>
            <a:lvl4pPr lvl="3" rtl="0">
              <a:spcBef>
                <a:spcPts val="1600"/>
              </a:spcBef>
              <a:spcAft>
                <a:spcPts val="0"/>
              </a:spcAft>
              <a:buNone/>
              <a:defRPr sz="1200">
                <a:solidFill>
                  <a:schemeClr val="lt1"/>
                </a:solidFill>
              </a:defRPr>
            </a:lvl4pPr>
            <a:lvl5pPr lvl="4" rtl="0">
              <a:spcBef>
                <a:spcPts val="1600"/>
              </a:spcBef>
              <a:spcAft>
                <a:spcPts val="0"/>
              </a:spcAft>
              <a:buNone/>
              <a:defRPr sz="1200">
                <a:solidFill>
                  <a:schemeClr val="lt1"/>
                </a:solidFill>
              </a:defRPr>
            </a:lvl5pPr>
            <a:lvl6pPr lvl="5" rtl="0">
              <a:spcBef>
                <a:spcPts val="1600"/>
              </a:spcBef>
              <a:spcAft>
                <a:spcPts val="0"/>
              </a:spcAft>
              <a:buNone/>
              <a:defRPr sz="1200">
                <a:solidFill>
                  <a:schemeClr val="lt1"/>
                </a:solidFill>
              </a:defRPr>
            </a:lvl6pPr>
            <a:lvl7pPr lvl="6" rtl="0">
              <a:spcBef>
                <a:spcPts val="1600"/>
              </a:spcBef>
              <a:spcAft>
                <a:spcPts val="0"/>
              </a:spcAft>
              <a:buNone/>
              <a:defRPr sz="1200">
                <a:solidFill>
                  <a:schemeClr val="lt1"/>
                </a:solidFill>
              </a:defRPr>
            </a:lvl7pPr>
            <a:lvl8pPr lvl="7" rtl="0">
              <a:spcBef>
                <a:spcPts val="1600"/>
              </a:spcBef>
              <a:spcAft>
                <a:spcPts val="0"/>
              </a:spcAft>
              <a:buNone/>
              <a:defRPr sz="1200">
                <a:solidFill>
                  <a:schemeClr val="lt1"/>
                </a:solidFill>
              </a:defRPr>
            </a:lvl8pPr>
            <a:lvl9pPr lvl="8" rtl="0">
              <a:spcBef>
                <a:spcPts val="1600"/>
              </a:spcBef>
              <a:spcAft>
                <a:spcPts val="1600"/>
              </a:spcAft>
              <a:buNone/>
              <a:defRPr sz="1200">
                <a:solidFill>
                  <a:schemeClr val="lt1"/>
                </a:solidFill>
              </a:defRPr>
            </a:lvl9pPr>
          </a:lstStyle>
          <a:p/>
        </p:txBody>
      </p:sp>
      <p:sp>
        <p:nvSpPr>
          <p:cNvPr id="544" name="Google Shape;544;p27"/>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545" name="Google Shape;545;p27"/>
          <p:cNvSpPr txBox="1"/>
          <p:nvPr>
            <p:ph hasCustomPrompt="1"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6" name="Google Shape;546;p27"/>
          <p:cNvSpPr txBox="1"/>
          <p:nvPr>
            <p:ph hasCustomPrompt="1" idx="4"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7" name="Google Shape;547;p2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txBox="1"/>
          <p:nvPr>
            <p:ph idx="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_1_1">
    <p:spTree>
      <p:nvGrpSpPr>
        <p:cNvPr id="549" name="Shape 549"/>
        <p:cNvGrpSpPr/>
        <p:nvPr/>
      </p:nvGrpSpPr>
      <p:grpSpPr>
        <a:xfrm>
          <a:off x="0" y="0"/>
          <a:ext cx="0" cy="0"/>
          <a:chOff x="0" y="0"/>
          <a:chExt cx="0" cy="0"/>
        </a:xfrm>
      </p:grpSpPr>
      <p:sp>
        <p:nvSpPr>
          <p:cNvPr id="550" name="Google Shape;550;p28"/>
          <p:cNvSpPr/>
          <p:nvPr/>
        </p:nvSpPr>
        <p:spPr>
          <a:xfrm>
            <a:off x="-38100" y="0"/>
            <a:ext cx="9220200" cy="13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5">
              <a:alpha val="40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8"/>
          <p:cNvGrpSpPr/>
          <p:nvPr/>
        </p:nvGrpSpPr>
        <p:grpSpPr>
          <a:xfrm>
            <a:off x="4330675" y="950122"/>
            <a:ext cx="1020000" cy="753600"/>
            <a:chOff x="4330675" y="950122"/>
            <a:chExt cx="1020000" cy="753600"/>
          </a:xfrm>
        </p:grpSpPr>
        <p:sp>
          <p:nvSpPr>
            <p:cNvPr id="553" name="Google Shape;553;p28"/>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4" name="Google Shape;554;p28"/>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55" name="Google Shape;555;p28"/>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8"/>
          <p:cNvGrpSpPr/>
          <p:nvPr/>
        </p:nvGrpSpPr>
        <p:grpSpPr>
          <a:xfrm>
            <a:off x="3572234" y="1304769"/>
            <a:ext cx="5009553" cy="3840746"/>
            <a:chOff x="3647700" y="1418025"/>
            <a:chExt cx="3459875" cy="3042175"/>
          </a:xfrm>
        </p:grpSpPr>
        <p:sp>
          <p:nvSpPr>
            <p:cNvPr id="557" name="Google Shape;557;p28"/>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8"/>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1_1_1_1_1_1">
    <p:spTree>
      <p:nvGrpSpPr>
        <p:cNvPr id="593" name="Shape 593"/>
        <p:cNvGrpSpPr/>
        <p:nvPr/>
      </p:nvGrpSpPr>
      <p:grpSpPr>
        <a:xfrm>
          <a:off x="0" y="0"/>
          <a:ext cx="0" cy="0"/>
          <a:chOff x="0" y="0"/>
          <a:chExt cx="0" cy="0"/>
        </a:xfrm>
      </p:grpSpPr>
      <p:grpSp>
        <p:nvGrpSpPr>
          <p:cNvPr id="594" name="Google Shape;594;p29"/>
          <p:cNvGrpSpPr/>
          <p:nvPr/>
        </p:nvGrpSpPr>
        <p:grpSpPr>
          <a:xfrm>
            <a:off x="-146206" y="971560"/>
            <a:ext cx="9436379" cy="3258279"/>
            <a:chOff x="-604425" y="-5735707"/>
            <a:chExt cx="7499904" cy="2589635"/>
          </a:xfrm>
        </p:grpSpPr>
        <p:sp>
          <p:nvSpPr>
            <p:cNvPr id="595" name="Google Shape;595;p29"/>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9"/>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98" name="Google Shape;598;p29"/>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599" name="Google Shape;599;p29"/>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00" name="Google Shape;600;p29"/>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601" name="Google Shape;601;p29"/>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02" name="Google Shape;602;p29"/>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603" name="Google Shape;603;p29"/>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29"/>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605" name="Google Shape;605;p2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4">
    <p:spTree>
      <p:nvGrpSpPr>
        <p:cNvPr id="606" name="Shape 606"/>
        <p:cNvGrpSpPr/>
        <p:nvPr/>
      </p:nvGrpSpPr>
      <p:grpSpPr>
        <a:xfrm>
          <a:off x="0" y="0"/>
          <a:ext cx="0" cy="0"/>
          <a:chOff x="0" y="0"/>
          <a:chExt cx="0" cy="0"/>
        </a:xfrm>
      </p:grpSpPr>
      <p:grpSp>
        <p:nvGrpSpPr>
          <p:cNvPr id="607" name="Google Shape;607;p30"/>
          <p:cNvGrpSpPr/>
          <p:nvPr/>
        </p:nvGrpSpPr>
        <p:grpSpPr>
          <a:xfrm flipH="1">
            <a:off x="-146219" y="2118635"/>
            <a:ext cx="9436379" cy="3258279"/>
            <a:chOff x="-604425" y="-5735707"/>
            <a:chExt cx="7499904" cy="2589635"/>
          </a:xfrm>
        </p:grpSpPr>
        <p:sp>
          <p:nvSpPr>
            <p:cNvPr id="608" name="Google Shape;608;p30"/>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30"/>
          <p:cNvSpPr txBox="1"/>
          <p:nvPr>
            <p:ph idx="1" type="subTitle"/>
          </p:nvPr>
        </p:nvSpPr>
        <p:spPr>
          <a:xfrm>
            <a:off x="3643424"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1" name="Google Shape;611;p30"/>
          <p:cNvSpPr txBox="1"/>
          <p:nvPr>
            <p:ph idx="2" type="subTitle"/>
          </p:nvPr>
        </p:nvSpPr>
        <p:spPr>
          <a:xfrm>
            <a:off x="1208040"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2" name="Google Shape;612;p30"/>
          <p:cNvSpPr txBox="1"/>
          <p:nvPr>
            <p:ph idx="3" type="subTitle"/>
          </p:nvPr>
        </p:nvSpPr>
        <p:spPr>
          <a:xfrm>
            <a:off x="1205538"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3" name="Google Shape;613;p30"/>
          <p:cNvSpPr txBox="1"/>
          <p:nvPr>
            <p:ph idx="4" type="subTitle"/>
          </p:nvPr>
        </p:nvSpPr>
        <p:spPr>
          <a:xfrm>
            <a:off x="3645074"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4" name="Google Shape;614;p30"/>
          <p:cNvSpPr txBox="1"/>
          <p:nvPr>
            <p:ph idx="5" type="subTitle"/>
          </p:nvPr>
        </p:nvSpPr>
        <p:spPr>
          <a:xfrm>
            <a:off x="6081305"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5" name="Google Shape;615;p30"/>
          <p:cNvSpPr txBox="1"/>
          <p:nvPr>
            <p:ph idx="6" type="subTitle"/>
          </p:nvPr>
        </p:nvSpPr>
        <p:spPr>
          <a:xfrm>
            <a:off x="6082955"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6" name="Google Shape;616;p30"/>
          <p:cNvSpPr txBox="1"/>
          <p:nvPr>
            <p:ph hasCustomPrompt="1" type="title"/>
          </p:nvPr>
        </p:nvSpPr>
        <p:spPr>
          <a:xfrm>
            <a:off x="1582200"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7" name="Google Shape;617;p30"/>
          <p:cNvSpPr txBox="1"/>
          <p:nvPr>
            <p:ph hasCustomPrompt="1" idx="7" type="title"/>
          </p:nvPr>
        </p:nvSpPr>
        <p:spPr>
          <a:xfrm>
            <a:off x="4020074"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8" name="Google Shape;618;p30"/>
          <p:cNvSpPr txBox="1"/>
          <p:nvPr>
            <p:ph hasCustomPrompt="1" idx="8" type="title"/>
          </p:nvPr>
        </p:nvSpPr>
        <p:spPr>
          <a:xfrm>
            <a:off x="6457955"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9" name="Google Shape;619;p30"/>
          <p:cNvSpPr txBox="1"/>
          <p:nvPr>
            <p:ph idx="9"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 name="Google Shape;37;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12">
    <p:spTree>
      <p:nvGrpSpPr>
        <p:cNvPr id="620" name="Shape 620"/>
        <p:cNvGrpSpPr/>
        <p:nvPr/>
      </p:nvGrpSpPr>
      <p:grpSpPr>
        <a:xfrm>
          <a:off x="0" y="0"/>
          <a:ext cx="0" cy="0"/>
          <a:chOff x="0" y="0"/>
          <a:chExt cx="0" cy="0"/>
        </a:xfrm>
      </p:grpSpPr>
      <p:sp>
        <p:nvSpPr>
          <p:cNvPr id="621" name="Google Shape;621;p31"/>
          <p:cNvSpPr/>
          <p:nvPr/>
        </p:nvSpPr>
        <p:spPr>
          <a:xfrm flipH="1" rot="5400000">
            <a:off x="-967650" y="296295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txBox="1"/>
          <p:nvPr>
            <p:ph idx="1" type="subTitle"/>
          </p:nvPr>
        </p:nvSpPr>
        <p:spPr>
          <a:xfrm>
            <a:off x="3923800" y="12827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23" name="Google Shape;623;p31"/>
          <p:cNvSpPr txBox="1"/>
          <p:nvPr>
            <p:ph idx="2" type="subTitle"/>
          </p:nvPr>
        </p:nvSpPr>
        <p:spPr>
          <a:xfrm>
            <a:off x="3923795" y="1708481"/>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24" name="Google Shape;624;p31"/>
          <p:cNvSpPr/>
          <p:nvPr/>
        </p:nvSpPr>
        <p:spPr>
          <a:xfrm rot="-5400000">
            <a:off x="8006293" y="425001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rot="-5400000">
            <a:off x="8006293" y="167854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rot="-5400000">
            <a:off x="8006293" y="-950601"/>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txBox="1"/>
          <p:nvPr>
            <p:ph idx="3" type="subTitle"/>
          </p:nvPr>
        </p:nvSpPr>
        <p:spPr>
          <a:xfrm>
            <a:off x="3923800" y="241042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28" name="Google Shape;628;p31"/>
          <p:cNvSpPr txBox="1"/>
          <p:nvPr>
            <p:ph idx="4" type="subTitle"/>
          </p:nvPr>
        </p:nvSpPr>
        <p:spPr>
          <a:xfrm>
            <a:off x="3923795" y="2836120"/>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29" name="Google Shape;629;p31"/>
          <p:cNvSpPr txBox="1"/>
          <p:nvPr>
            <p:ph idx="5" type="subTitle"/>
          </p:nvPr>
        </p:nvSpPr>
        <p:spPr>
          <a:xfrm>
            <a:off x="3923800" y="35380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30" name="Google Shape;630;p31"/>
          <p:cNvSpPr txBox="1"/>
          <p:nvPr>
            <p:ph idx="6" type="subTitle"/>
          </p:nvPr>
        </p:nvSpPr>
        <p:spPr>
          <a:xfrm>
            <a:off x="3923795" y="3963782"/>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31" name="Google Shape;631;p3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spTree>
      <p:nvGrpSpPr>
        <p:cNvPr id="632" name="Shape 632"/>
        <p:cNvGrpSpPr/>
        <p:nvPr/>
      </p:nvGrpSpPr>
      <p:grpSpPr>
        <a:xfrm>
          <a:off x="0" y="0"/>
          <a:ext cx="0" cy="0"/>
          <a:chOff x="0" y="0"/>
          <a:chExt cx="0" cy="0"/>
        </a:xfrm>
      </p:grpSpPr>
      <p:sp>
        <p:nvSpPr>
          <p:cNvPr id="633" name="Google Shape;633;p32"/>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36" name="Google Shape;636;p32"/>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37" name="Google Shape;637;p32"/>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38" name="Shape 638"/>
        <p:cNvGrpSpPr/>
        <p:nvPr/>
      </p:nvGrpSpPr>
      <p:grpSpPr>
        <a:xfrm>
          <a:off x="0" y="0"/>
          <a:ext cx="0" cy="0"/>
          <a:chOff x="0" y="0"/>
          <a:chExt cx="0" cy="0"/>
        </a:xfrm>
      </p:grpSpPr>
      <p:sp>
        <p:nvSpPr>
          <p:cNvPr id="639" name="Google Shape;639;p33"/>
          <p:cNvSpPr/>
          <p:nvPr/>
        </p:nvSpPr>
        <p:spPr>
          <a:xfrm flipH="1">
            <a:off x="-1572"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33"/>
          <p:cNvCxnSpPr/>
          <p:nvPr/>
        </p:nvCxnSpPr>
        <p:spPr>
          <a:xfrm rot="10800000">
            <a:off x="-203670"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641" name="Google Shape;641;p33"/>
          <p:cNvSpPr/>
          <p:nvPr/>
        </p:nvSpPr>
        <p:spPr>
          <a:xfrm flipH="1">
            <a:off x="-559225" y="2137607"/>
            <a:ext cx="1192383" cy="607935"/>
          </a:xfrm>
          <a:custGeom>
            <a:rect b="b" l="l" r="r" t="t"/>
            <a:pathLst>
              <a:path extrusionOk="0" h="16824" w="32998">
                <a:moveTo>
                  <a:pt x="20506" y="1"/>
                </a:moveTo>
                <a:cubicBezTo>
                  <a:pt x="16572" y="1"/>
                  <a:pt x="13392" y="3181"/>
                  <a:pt x="13392" y="7115"/>
                </a:cubicBezTo>
                <a:cubicBezTo>
                  <a:pt x="13392" y="7638"/>
                  <a:pt x="13433" y="8140"/>
                  <a:pt x="13538" y="8621"/>
                </a:cubicBezTo>
                <a:cubicBezTo>
                  <a:pt x="13099" y="8412"/>
                  <a:pt x="12638" y="8307"/>
                  <a:pt x="12115" y="8307"/>
                </a:cubicBezTo>
                <a:cubicBezTo>
                  <a:pt x="10148" y="8307"/>
                  <a:pt x="8558" y="9918"/>
                  <a:pt x="8558" y="11864"/>
                </a:cubicBezTo>
                <a:cubicBezTo>
                  <a:pt x="8558" y="12220"/>
                  <a:pt x="8600" y="12534"/>
                  <a:pt x="8684" y="12848"/>
                </a:cubicBezTo>
                <a:cubicBezTo>
                  <a:pt x="8056" y="12994"/>
                  <a:pt x="7617" y="13538"/>
                  <a:pt x="7617" y="14208"/>
                </a:cubicBezTo>
                <a:cubicBezTo>
                  <a:pt x="7617" y="14438"/>
                  <a:pt x="7680" y="14668"/>
                  <a:pt x="7784" y="14877"/>
                </a:cubicBezTo>
                <a:lnTo>
                  <a:pt x="1" y="16823"/>
                </a:lnTo>
                <a:lnTo>
                  <a:pt x="32997" y="16823"/>
                </a:lnTo>
                <a:lnTo>
                  <a:pt x="32997" y="13057"/>
                </a:lnTo>
                <a:lnTo>
                  <a:pt x="32997" y="7617"/>
                </a:lnTo>
                <a:cubicBezTo>
                  <a:pt x="32097" y="6068"/>
                  <a:pt x="30382" y="5022"/>
                  <a:pt x="28457" y="5022"/>
                </a:cubicBezTo>
                <a:cubicBezTo>
                  <a:pt x="28059" y="5022"/>
                  <a:pt x="27703" y="5043"/>
                  <a:pt x="27327" y="5127"/>
                </a:cubicBezTo>
                <a:cubicBezTo>
                  <a:pt x="26469" y="2177"/>
                  <a:pt x="23749" y="1"/>
                  <a:pt x="205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flipH="1">
            <a:off x="-277208" y="979656"/>
            <a:ext cx="1796452" cy="652526"/>
          </a:xfrm>
          <a:custGeom>
            <a:rect b="b" l="l" r="r" t="t"/>
            <a:pathLst>
              <a:path extrusionOk="0" h="18058" w="49715">
                <a:moveTo>
                  <a:pt x="21949" y="1"/>
                </a:moveTo>
                <a:cubicBezTo>
                  <a:pt x="17744" y="1"/>
                  <a:pt x="14333" y="3411"/>
                  <a:pt x="14333" y="7617"/>
                </a:cubicBezTo>
                <a:cubicBezTo>
                  <a:pt x="14333" y="8161"/>
                  <a:pt x="14396" y="8726"/>
                  <a:pt x="14521" y="9249"/>
                </a:cubicBezTo>
                <a:cubicBezTo>
                  <a:pt x="14040" y="9040"/>
                  <a:pt x="13517" y="8935"/>
                  <a:pt x="12973" y="8935"/>
                </a:cubicBezTo>
                <a:cubicBezTo>
                  <a:pt x="10860" y="8935"/>
                  <a:pt x="9165" y="10630"/>
                  <a:pt x="9165" y="12743"/>
                </a:cubicBezTo>
                <a:cubicBezTo>
                  <a:pt x="9165" y="13120"/>
                  <a:pt x="9207" y="13455"/>
                  <a:pt x="9291" y="13790"/>
                </a:cubicBezTo>
                <a:cubicBezTo>
                  <a:pt x="8642" y="13936"/>
                  <a:pt x="8140" y="14543"/>
                  <a:pt x="8140" y="15254"/>
                </a:cubicBezTo>
                <a:cubicBezTo>
                  <a:pt x="8140" y="15505"/>
                  <a:pt x="8223" y="15777"/>
                  <a:pt x="8328" y="15987"/>
                </a:cubicBezTo>
                <a:lnTo>
                  <a:pt x="0" y="18058"/>
                </a:lnTo>
                <a:lnTo>
                  <a:pt x="49715" y="18058"/>
                </a:lnTo>
                <a:lnTo>
                  <a:pt x="44756" y="16803"/>
                </a:lnTo>
                <a:cubicBezTo>
                  <a:pt x="44840"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8" y="12555"/>
                  <a:pt x="41325" y="12639"/>
                  <a:pt x="41032" y="12743"/>
                </a:cubicBezTo>
                <a:cubicBezTo>
                  <a:pt x="41115" y="12430"/>
                  <a:pt x="41136" y="12116"/>
                  <a:pt x="41136" y="11781"/>
                </a:cubicBezTo>
                <a:cubicBezTo>
                  <a:pt x="41136" y="9270"/>
                  <a:pt x="39107" y="7199"/>
                  <a:pt x="36575" y="7199"/>
                </a:cubicBezTo>
                <a:cubicBezTo>
                  <a:pt x="35968" y="7199"/>
                  <a:pt x="35382" y="7303"/>
                  <a:pt x="34901" y="7512"/>
                </a:cubicBezTo>
                <a:cubicBezTo>
                  <a:pt x="33855" y="6194"/>
                  <a:pt x="32244" y="5357"/>
                  <a:pt x="30444" y="5357"/>
                </a:cubicBezTo>
                <a:cubicBezTo>
                  <a:pt x="30026" y="5357"/>
                  <a:pt x="29628" y="5420"/>
                  <a:pt x="29252" y="5504"/>
                </a:cubicBezTo>
                <a:cubicBezTo>
                  <a:pt x="28331" y="2323"/>
                  <a:pt x="25402" y="1"/>
                  <a:pt x="21949"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flipH="1">
            <a:off x="1111724" y="2135331"/>
            <a:ext cx="1796452" cy="652526"/>
          </a:xfrm>
          <a:custGeom>
            <a:rect b="b" l="l" r="r" t="t"/>
            <a:pathLst>
              <a:path extrusionOk="0" h="18058" w="49715">
                <a:moveTo>
                  <a:pt x="21949" y="1"/>
                </a:moveTo>
                <a:cubicBezTo>
                  <a:pt x="17765" y="1"/>
                  <a:pt x="14333" y="3411"/>
                  <a:pt x="14333" y="7617"/>
                </a:cubicBezTo>
                <a:cubicBezTo>
                  <a:pt x="14333" y="8161"/>
                  <a:pt x="14375" y="8726"/>
                  <a:pt x="14521" y="9249"/>
                </a:cubicBezTo>
                <a:cubicBezTo>
                  <a:pt x="14040" y="9040"/>
                  <a:pt x="13517" y="8935"/>
                  <a:pt x="12973" y="8935"/>
                </a:cubicBezTo>
                <a:cubicBezTo>
                  <a:pt x="10860" y="8935"/>
                  <a:pt x="9144" y="10630"/>
                  <a:pt x="9144" y="12743"/>
                </a:cubicBezTo>
                <a:cubicBezTo>
                  <a:pt x="9144" y="13120"/>
                  <a:pt x="9207" y="13455"/>
                  <a:pt x="9290" y="13790"/>
                </a:cubicBezTo>
                <a:cubicBezTo>
                  <a:pt x="8621" y="13936"/>
                  <a:pt x="8140" y="14543"/>
                  <a:pt x="8140" y="15254"/>
                </a:cubicBezTo>
                <a:cubicBezTo>
                  <a:pt x="8140" y="15505"/>
                  <a:pt x="8202" y="15777"/>
                  <a:pt x="8307" y="15987"/>
                </a:cubicBezTo>
                <a:lnTo>
                  <a:pt x="0" y="18058"/>
                </a:lnTo>
                <a:lnTo>
                  <a:pt x="49715" y="18058"/>
                </a:lnTo>
                <a:lnTo>
                  <a:pt x="44756" y="16803"/>
                </a:lnTo>
                <a:cubicBezTo>
                  <a:pt x="44819"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7" y="12555"/>
                  <a:pt x="41325" y="12639"/>
                  <a:pt x="41032" y="12743"/>
                </a:cubicBezTo>
                <a:cubicBezTo>
                  <a:pt x="41115" y="12430"/>
                  <a:pt x="41136" y="12116"/>
                  <a:pt x="41136" y="11781"/>
                </a:cubicBezTo>
                <a:cubicBezTo>
                  <a:pt x="41136" y="9270"/>
                  <a:pt x="39107" y="7199"/>
                  <a:pt x="36554" y="7199"/>
                </a:cubicBezTo>
                <a:cubicBezTo>
                  <a:pt x="35968" y="7199"/>
                  <a:pt x="35382" y="7303"/>
                  <a:pt x="34880" y="7512"/>
                </a:cubicBezTo>
                <a:cubicBezTo>
                  <a:pt x="33834" y="6194"/>
                  <a:pt x="32244" y="5357"/>
                  <a:pt x="30444" y="5357"/>
                </a:cubicBezTo>
                <a:cubicBezTo>
                  <a:pt x="30026" y="5357"/>
                  <a:pt x="29628" y="5420"/>
                  <a:pt x="29231" y="5504"/>
                </a:cubicBezTo>
                <a:cubicBezTo>
                  <a:pt x="28331" y="2323"/>
                  <a:pt x="25402" y="1"/>
                  <a:pt x="2194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flipH="1">
            <a:off x="318602" y="3537871"/>
            <a:ext cx="661596" cy="331177"/>
          </a:xfrm>
          <a:custGeom>
            <a:rect b="b" l="l" r="r" t="t"/>
            <a:pathLst>
              <a:path extrusionOk="0" h="9165" w="18309">
                <a:moveTo>
                  <a:pt x="9165" y="0"/>
                </a:moveTo>
                <a:cubicBezTo>
                  <a:pt x="4102" y="0"/>
                  <a:pt x="1" y="4122"/>
                  <a:pt x="1" y="9165"/>
                </a:cubicBezTo>
                <a:lnTo>
                  <a:pt x="18309" y="9165"/>
                </a:lnTo>
                <a:cubicBezTo>
                  <a:pt x="18309" y="4122"/>
                  <a:pt x="14208"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flipH="1">
            <a:off x="748788" y="3637675"/>
            <a:ext cx="462781" cy="231372"/>
          </a:xfrm>
          <a:custGeom>
            <a:rect b="b" l="l" r="r" t="t"/>
            <a:pathLst>
              <a:path extrusionOk="0" h="6403" w="12807">
                <a:moveTo>
                  <a:pt x="6404" y="0"/>
                </a:moveTo>
                <a:cubicBezTo>
                  <a:pt x="2868" y="0"/>
                  <a:pt x="1" y="2867"/>
                  <a:pt x="1" y="6403"/>
                </a:cubicBezTo>
                <a:lnTo>
                  <a:pt x="12806" y="6403"/>
                </a:lnTo>
                <a:cubicBezTo>
                  <a:pt x="12806" y="2867"/>
                  <a:pt x="9940" y="0"/>
                  <a:pt x="64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flipH="1">
            <a:off x="-31472" y="3751067"/>
            <a:ext cx="238202" cy="118740"/>
          </a:xfrm>
          <a:custGeom>
            <a:rect b="b" l="l" r="r" t="t"/>
            <a:pathLst>
              <a:path extrusionOk="0" h="3286" w="6592">
                <a:moveTo>
                  <a:pt x="3285" y="1"/>
                </a:moveTo>
                <a:cubicBezTo>
                  <a:pt x="1486" y="1"/>
                  <a:pt x="0" y="1465"/>
                  <a:pt x="0" y="3286"/>
                </a:cubicBezTo>
                <a:lnTo>
                  <a:pt x="6591" y="3286"/>
                </a:lnTo>
                <a:cubicBezTo>
                  <a:pt x="6591" y="1465"/>
                  <a:pt x="5085" y="1"/>
                  <a:pt x="328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flipH="1">
            <a:off x="2087044" y="2351201"/>
            <a:ext cx="709222" cy="691949"/>
          </a:xfrm>
          <a:custGeom>
            <a:rect b="b" l="l" r="r" t="t"/>
            <a:pathLst>
              <a:path extrusionOk="0" h="19149" w="19627">
                <a:moveTo>
                  <a:pt x="9811" y="0"/>
                </a:moveTo>
                <a:cubicBezTo>
                  <a:pt x="4722" y="0"/>
                  <a:pt x="515" y="3995"/>
                  <a:pt x="251" y="9134"/>
                </a:cubicBezTo>
                <a:cubicBezTo>
                  <a:pt x="0" y="14406"/>
                  <a:pt x="4080" y="18884"/>
                  <a:pt x="9353" y="19135"/>
                </a:cubicBezTo>
                <a:cubicBezTo>
                  <a:pt x="9520" y="19144"/>
                  <a:pt x="9687" y="19148"/>
                  <a:pt x="9852" y="19148"/>
                </a:cubicBezTo>
                <a:cubicBezTo>
                  <a:pt x="14924" y="19148"/>
                  <a:pt x="19112" y="15160"/>
                  <a:pt x="19375" y="10033"/>
                </a:cubicBezTo>
                <a:cubicBezTo>
                  <a:pt x="19626" y="4761"/>
                  <a:pt x="15546" y="283"/>
                  <a:pt x="10274" y="11"/>
                </a:cubicBezTo>
                <a:cubicBezTo>
                  <a:pt x="10118" y="4"/>
                  <a:pt x="9964" y="0"/>
                  <a:pt x="98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flipH="1">
            <a:off x="2386459" y="2628175"/>
            <a:ext cx="83183" cy="1238599"/>
          </a:xfrm>
          <a:custGeom>
            <a:rect b="b" l="l" r="r" t="t"/>
            <a:pathLst>
              <a:path extrusionOk="0" h="34277" w="2302">
                <a:moveTo>
                  <a:pt x="1044" y="1"/>
                </a:moveTo>
                <a:cubicBezTo>
                  <a:pt x="1038" y="1"/>
                  <a:pt x="1032" y="2"/>
                  <a:pt x="1025" y="4"/>
                </a:cubicBezTo>
                <a:cubicBezTo>
                  <a:pt x="900" y="25"/>
                  <a:pt x="753" y="360"/>
                  <a:pt x="691" y="778"/>
                </a:cubicBezTo>
                <a:cubicBezTo>
                  <a:pt x="691" y="778"/>
                  <a:pt x="691" y="799"/>
                  <a:pt x="649" y="862"/>
                </a:cubicBezTo>
                <a:cubicBezTo>
                  <a:pt x="649" y="904"/>
                  <a:pt x="628" y="1008"/>
                  <a:pt x="628" y="1113"/>
                </a:cubicBezTo>
                <a:cubicBezTo>
                  <a:pt x="607" y="1364"/>
                  <a:pt x="586" y="1699"/>
                  <a:pt x="523" y="2117"/>
                </a:cubicBezTo>
                <a:cubicBezTo>
                  <a:pt x="439" y="2975"/>
                  <a:pt x="377" y="4210"/>
                  <a:pt x="377" y="5674"/>
                </a:cubicBezTo>
                <a:cubicBezTo>
                  <a:pt x="377" y="7139"/>
                  <a:pt x="439" y="8855"/>
                  <a:pt x="586" y="10696"/>
                </a:cubicBezTo>
                <a:cubicBezTo>
                  <a:pt x="628" y="11617"/>
                  <a:pt x="711" y="12558"/>
                  <a:pt x="795" y="13500"/>
                </a:cubicBezTo>
                <a:cubicBezTo>
                  <a:pt x="858" y="14420"/>
                  <a:pt x="942" y="15425"/>
                  <a:pt x="1004" y="16366"/>
                </a:cubicBezTo>
                <a:cubicBezTo>
                  <a:pt x="1004" y="16597"/>
                  <a:pt x="1025" y="16848"/>
                  <a:pt x="1025" y="17078"/>
                </a:cubicBezTo>
                <a:lnTo>
                  <a:pt x="1025" y="17768"/>
                </a:lnTo>
                <a:lnTo>
                  <a:pt x="1025" y="19191"/>
                </a:lnTo>
                <a:cubicBezTo>
                  <a:pt x="1025" y="19421"/>
                  <a:pt x="1025" y="19672"/>
                  <a:pt x="1004" y="19902"/>
                </a:cubicBezTo>
                <a:cubicBezTo>
                  <a:pt x="1004" y="20133"/>
                  <a:pt x="963" y="20363"/>
                  <a:pt x="963" y="20593"/>
                </a:cubicBezTo>
                <a:cubicBezTo>
                  <a:pt x="942" y="21074"/>
                  <a:pt x="942" y="21514"/>
                  <a:pt x="921" y="21995"/>
                </a:cubicBezTo>
                <a:cubicBezTo>
                  <a:pt x="858" y="22895"/>
                  <a:pt x="837" y="23773"/>
                  <a:pt x="795" y="24610"/>
                </a:cubicBezTo>
                <a:cubicBezTo>
                  <a:pt x="753" y="25029"/>
                  <a:pt x="753" y="25447"/>
                  <a:pt x="732" y="25824"/>
                </a:cubicBezTo>
                <a:cubicBezTo>
                  <a:pt x="732" y="26033"/>
                  <a:pt x="711" y="26221"/>
                  <a:pt x="711" y="26410"/>
                </a:cubicBezTo>
                <a:lnTo>
                  <a:pt x="711" y="26535"/>
                </a:lnTo>
                <a:lnTo>
                  <a:pt x="711" y="26703"/>
                </a:lnTo>
                <a:lnTo>
                  <a:pt x="711" y="26975"/>
                </a:lnTo>
                <a:cubicBezTo>
                  <a:pt x="711" y="27707"/>
                  <a:pt x="732" y="28376"/>
                  <a:pt x="732" y="28941"/>
                </a:cubicBezTo>
                <a:cubicBezTo>
                  <a:pt x="732" y="29527"/>
                  <a:pt x="711" y="30009"/>
                  <a:pt x="691" y="30427"/>
                </a:cubicBezTo>
                <a:cubicBezTo>
                  <a:pt x="649" y="30845"/>
                  <a:pt x="628" y="31159"/>
                  <a:pt x="586" y="31369"/>
                </a:cubicBezTo>
                <a:cubicBezTo>
                  <a:pt x="544" y="31473"/>
                  <a:pt x="544" y="31557"/>
                  <a:pt x="544" y="31620"/>
                </a:cubicBezTo>
                <a:cubicBezTo>
                  <a:pt x="544" y="31662"/>
                  <a:pt x="523" y="31682"/>
                  <a:pt x="523" y="31682"/>
                </a:cubicBezTo>
                <a:cubicBezTo>
                  <a:pt x="481" y="32038"/>
                  <a:pt x="419" y="32352"/>
                  <a:pt x="377" y="32603"/>
                </a:cubicBezTo>
                <a:cubicBezTo>
                  <a:pt x="314" y="32875"/>
                  <a:pt x="272" y="33105"/>
                  <a:pt x="230" y="33294"/>
                </a:cubicBezTo>
                <a:cubicBezTo>
                  <a:pt x="230" y="33314"/>
                  <a:pt x="230" y="33335"/>
                  <a:pt x="209" y="33356"/>
                </a:cubicBezTo>
                <a:cubicBezTo>
                  <a:pt x="209" y="33398"/>
                  <a:pt x="209" y="33398"/>
                  <a:pt x="188" y="33419"/>
                </a:cubicBezTo>
                <a:cubicBezTo>
                  <a:pt x="188"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0" y="32812"/>
                  <a:pt x="1967" y="32457"/>
                  <a:pt x="2009" y="32059"/>
                </a:cubicBezTo>
                <a:lnTo>
                  <a:pt x="2009" y="32059"/>
                </a:lnTo>
                <a:cubicBezTo>
                  <a:pt x="2000" y="32063"/>
                  <a:pt x="1994" y="32065"/>
                  <a:pt x="1988" y="32065"/>
                </a:cubicBezTo>
                <a:cubicBezTo>
                  <a:pt x="1967" y="32065"/>
                  <a:pt x="1967" y="32038"/>
                  <a:pt x="1967" y="32038"/>
                </a:cubicBezTo>
                <a:cubicBezTo>
                  <a:pt x="1967" y="32038"/>
                  <a:pt x="1967" y="32017"/>
                  <a:pt x="1988" y="31934"/>
                </a:cubicBezTo>
                <a:cubicBezTo>
                  <a:pt x="1988" y="31871"/>
                  <a:pt x="2009" y="31766"/>
                  <a:pt x="2051" y="31641"/>
                </a:cubicBezTo>
                <a:cubicBezTo>
                  <a:pt x="2072" y="31410"/>
                  <a:pt x="2113" y="31034"/>
                  <a:pt x="2155" y="30594"/>
                </a:cubicBezTo>
                <a:cubicBezTo>
                  <a:pt x="2176" y="30155"/>
                  <a:pt x="2197" y="29632"/>
                  <a:pt x="2197" y="29004"/>
                </a:cubicBezTo>
                <a:cubicBezTo>
                  <a:pt x="2197" y="28397"/>
                  <a:pt x="2176" y="27728"/>
                  <a:pt x="2155" y="26996"/>
                </a:cubicBezTo>
                <a:lnTo>
                  <a:pt x="2155" y="26724"/>
                </a:lnTo>
                <a:lnTo>
                  <a:pt x="2155" y="26472"/>
                </a:lnTo>
                <a:cubicBezTo>
                  <a:pt x="2155" y="26284"/>
                  <a:pt x="2155" y="26075"/>
                  <a:pt x="2176" y="25887"/>
                </a:cubicBezTo>
                <a:cubicBezTo>
                  <a:pt x="2176" y="25489"/>
                  <a:pt x="2197" y="25112"/>
                  <a:pt x="2197" y="24694"/>
                </a:cubicBezTo>
                <a:cubicBezTo>
                  <a:pt x="2218" y="23857"/>
                  <a:pt x="2260" y="22957"/>
                  <a:pt x="2281" y="22037"/>
                </a:cubicBezTo>
                <a:cubicBezTo>
                  <a:pt x="2281" y="21597"/>
                  <a:pt x="2281" y="21137"/>
                  <a:pt x="2302" y="20656"/>
                </a:cubicBezTo>
                <a:lnTo>
                  <a:pt x="2302" y="19944"/>
                </a:lnTo>
                <a:lnTo>
                  <a:pt x="2302" y="19212"/>
                </a:lnTo>
                <a:cubicBezTo>
                  <a:pt x="2302" y="18731"/>
                  <a:pt x="2281" y="18249"/>
                  <a:pt x="2281" y="17747"/>
                </a:cubicBezTo>
                <a:cubicBezTo>
                  <a:pt x="2281" y="17517"/>
                  <a:pt x="2281" y="17266"/>
                  <a:pt x="2260" y="17015"/>
                </a:cubicBezTo>
                <a:cubicBezTo>
                  <a:pt x="2260" y="16785"/>
                  <a:pt x="2197" y="16534"/>
                  <a:pt x="2197" y="16283"/>
                </a:cubicBezTo>
                <a:cubicBezTo>
                  <a:pt x="2092" y="15299"/>
                  <a:pt x="1988" y="14337"/>
                  <a:pt x="1883" y="13395"/>
                </a:cubicBezTo>
                <a:cubicBezTo>
                  <a:pt x="1779" y="12454"/>
                  <a:pt x="1674" y="11512"/>
                  <a:pt x="1569" y="10591"/>
                </a:cubicBezTo>
                <a:cubicBezTo>
                  <a:pt x="1360" y="8792"/>
                  <a:pt x="1214" y="7076"/>
                  <a:pt x="1151" y="5653"/>
                </a:cubicBezTo>
                <a:cubicBezTo>
                  <a:pt x="1067" y="4210"/>
                  <a:pt x="1109" y="2996"/>
                  <a:pt x="1130" y="2138"/>
                </a:cubicBezTo>
                <a:cubicBezTo>
                  <a:pt x="1151" y="1720"/>
                  <a:pt x="1172" y="1385"/>
                  <a:pt x="1172" y="1176"/>
                </a:cubicBezTo>
                <a:cubicBezTo>
                  <a:pt x="1172" y="1071"/>
                  <a:pt x="1214" y="967"/>
                  <a:pt x="1214" y="904"/>
                </a:cubicBezTo>
                <a:lnTo>
                  <a:pt x="1214" y="841"/>
                </a:lnTo>
                <a:cubicBezTo>
                  <a:pt x="1253"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flipH="1">
            <a:off x="2319935" y="2688773"/>
            <a:ext cx="124015" cy="335008"/>
          </a:xfrm>
          <a:custGeom>
            <a:rect b="b" l="l" r="r" t="t"/>
            <a:pathLst>
              <a:path extrusionOk="0" h="9271" w="3432">
                <a:moveTo>
                  <a:pt x="3306" y="1"/>
                </a:moveTo>
                <a:cubicBezTo>
                  <a:pt x="3265" y="1"/>
                  <a:pt x="3181" y="64"/>
                  <a:pt x="3160" y="168"/>
                </a:cubicBezTo>
                <a:cubicBezTo>
                  <a:pt x="3160" y="168"/>
                  <a:pt x="3097" y="315"/>
                  <a:pt x="3055" y="545"/>
                </a:cubicBezTo>
                <a:cubicBezTo>
                  <a:pt x="2972" y="775"/>
                  <a:pt x="2867" y="1089"/>
                  <a:pt x="2721" y="1466"/>
                </a:cubicBezTo>
                <a:cubicBezTo>
                  <a:pt x="2553" y="1821"/>
                  <a:pt x="2365" y="2261"/>
                  <a:pt x="2156" y="2742"/>
                </a:cubicBezTo>
                <a:cubicBezTo>
                  <a:pt x="1946" y="3202"/>
                  <a:pt x="1716" y="3704"/>
                  <a:pt x="1486" y="4207"/>
                </a:cubicBezTo>
                <a:cubicBezTo>
                  <a:pt x="1256" y="4709"/>
                  <a:pt x="1047" y="5190"/>
                  <a:pt x="837" y="5692"/>
                </a:cubicBezTo>
                <a:cubicBezTo>
                  <a:pt x="733" y="5922"/>
                  <a:pt x="649" y="6173"/>
                  <a:pt x="565" y="6404"/>
                </a:cubicBezTo>
                <a:cubicBezTo>
                  <a:pt x="524" y="6508"/>
                  <a:pt x="482" y="6634"/>
                  <a:pt x="461" y="6738"/>
                </a:cubicBezTo>
                <a:cubicBezTo>
                  <a:pt x="440" y="6843"/>
                  <a:pt x="419" y="6948"/>
                  <a:pt x="356" y="7052"/>
                </a:cubicBezTo>
                <a:cubicBezTo>
                  <a:pt x="335" y="7157"/>
                  <a:pt x="314" y="7261"/>
                  <a:pt x="272" y="7345"/>
                </a:cubicBezTo>
                <a:cubicBezTo>
                  <a:pt x="252" y="7450"/>
                  <a:pt x="231" y="7533"/>
                  <a:pt x="210" y="7596"/>
                </a:cubicBezTo>
                <a:cubicBezTo>
                  <a:pt x="168" y="7764"/>
                  <a:pt x="126" y="7910"/>
                  <a:pt x="105" y="8036"/>
                </a:cubicBezTo>
                <a:cubicBezTo>
                  <a:pt x="42" y="8287"/>
                  <a:pt x="21" y="8433"/>
                  <a:pt x="21" y="8433"/>
                </a:cubicBezTo>
                <a:cubicBezTo>
                  <a:pt x="21" y="8496"/>
                  <a:pt x="0" y="8538"/>
                  <a:pt x="0" y="8601"/>
                </a:cubicBezTo>
                <a:lnTo>
                  <a:pt x="0" y="8747"/>
                </a:lnTo>
                <a:cubicBezTo>
                  <a:pt x="0" y="8852"/>
                  <a:pt x="21" y="8935"/>
                  <a:pt x="42" y="9019"/>
                </a:cubicBezTo>
                <a:cubicBezTo>
                  <a:pt x="105" y="9166"/>
                  <a:pt x="168" y="9249"/>
                  <a:pt x="314" y="9270"/>
                </a:cubicBezTo>
                <a:cubicBezTo>
                  <a:pt x="419" y="9270"/>
                  <a:pt x="524" y="9228"/>
                  <a:pt x="586" y="9082"/>
                </a:cubicBezTo>
                <a:cubicBezTo>
                  <a:pt x="649" y="9040"/>
                  <a:pt x="670" y="8956"/>
                  <a:pt x="691" y="8873"/>
                </a:cubicBezTo>
                <a:cubicBezTo>
                  <a:pt x="733" y="8831"/>
                  <a:pt x="733" y="8810"/>
                  <a:pt x="733" y="8747"/>
                </a:cubicBezTo>
                <a:cubicBezTo>
                  <a:pt x="775" y="8705"/>
                  <a:pt x="817" y="8642"/>
                  <a:pt x="817" y="8559"/>
                </a:cubicBezTo>
                <a:cubicBezTo>
                  <a:pt x="817" y="8559"/>
                  <a:pt x="837" y="8433"/>
                  <a:pt x="858" y="8203"/>
                </a:cubicBezTo>
                <a:cubicBezTo>
                  <a:pt x="879" y="8098"/>
                  <a:pt x="900" y="7931"/>
                  <a:pt x="942" y="7785"/>
                </a:cubicBezTo>
                <a:cubicBezTo>
                  <a:pt x="963" y="7701"/>
                  <a:pt x="963" y="7638"/>
                  <a:pt x="984" y="7513"/>
                </a:cubicBezTo>
                <a:cubicBezTo>
                  <a:pt x="1026" y="7450"/>
                  <a:pt x="1047" y="7345"/>
                  <a:pt x="1068" y="7241"/>
                </a:cubicBezTo>
                <a:lnTo>
                  <a:pt x="1151" y="6927"/>
                </a:lnTo>
                <a:cubicBezTo>
                  <a:pt x="1172" y="6822"/>
                  <a:pt x="1193" y="6717"/>
                  <a:pt x="1256" y="6613"/>
                </a:cubicBezTo>
                <a:cubicBezTo>
                  <a:pt x="1298" y="6404"/>
                  <a:pt x="1402" y="6153"/>
                  <a:pt x="1486" y="5922"/>
                </a:cubicBezTo>
                <a:cubicBezTo>
                  <a:pt x="1653" y="5462"/>
                  <a:pt x="1842" y="4939"/>
                  <a:pt x="2030" y="4437"/>
                </a:cubicBezTo>
                <a:cubicBezTo>
                  <a:pt x="2239" y="3935"/>
                  <a:pt x="2428" y="3412"/>
                  <a:pt x="2616" y="2930"/>
                </a:cubicBezTo>
                <a:cubicBezTo>
                  <a:pt x="2783" y="2428"/>
                  <a:pt x="2951" y="1989"/>
                  <a:pt x="3055" y="1591"/>
                </a:cubicBezTo>
                <a:cubicBezTo>
                  <a:pt x="3181" y="1194"/>
                  <a:pt x="3265" y="859"/>
                  <a:pt x="3306" y="629"/>
                </a:cubicBezTo>
                <a:cubicBezTo>
                  <a:pt x="3369" y="378"/>
                  <a:pt x="3390" y="252"/>
                  <a:pt x="3390" y="252"/>
                </a:cubicBezTo>
                <a:cubicBezTo>
                  <a:pt x="3432" y="127"/>
                  <a:pt x="3390" y="1"/>
                  <a:pt x="33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flipH="1">
            <a:off x="2435603" y="2685485"/>
            <a:ext cx="107393" cy="211245"/>
          </a:xfrm>
          <a:custGeom>
            <a:rect b="b" l="l" r="r" t="t"/>
            <a:pathLst>
              <a:path extrusionOk="0" h="5846" w="2972">
                <a:moveTo>
                  <a:pt x="110" y="1"/>
                </a:moveTo>
                <a:cubicBezTo>
                  <a:pt x="94" y="1"/>
                  <a:pt x="78" y="3"/>
                  <a:pt x="63" y="8"/>
                </a:cubicBezTo>
                <a:cubicBezTo>
                  <a:pt x="21" y="29"/>
                  <a:pt x="0" y="113"/>
                  <a:pt x="21" y="197"/>
                </a:cubicBezTo>
                <a:cubicBezTo>
                  <a:pt x="21" y="197"/>
                  <a:pt x="42" y="259"/>
                  <a:pt x="126" y="427"/>
                </a:cubicBezTo>
                <a:cubicBezTo>
                  <a:pt x="168" y="573"/>
                  <a:pt x="272" y="782"/>
                  <a:pt x="377" y="1034"/>
                </a:cubicBezTo>
                <a:cubicBezTo>
                  <a:pt x="482" y="1264"/>
                  <a:pt x="649" y="1557"/>
                  <a:pt x="796" y="1870"/>
                </a:cubicBezTo>
                <a:lnTo>
                  <a:pt x="1277" y="2812"/>
                </a:lnTo>
                <a:cubicBezTo>
                  <a:pt x="1423" y="3126"/>
                  <a:pt x="1591" y="3461"/>
                  <a:pt x="1695" y="3754"/>
                </a:cubicBezTo>
                <a:cubicBezTo>
                  <a:pt x="1737" y="3900"/>
                  <a:pt x="1821" y="4026"/>
                  <a:pt x="1884" y="4193"/>
                </a:cubicBezTo>
                <a:cubicBezTo>
                  <a:pt x="1925" y="4319"/>
                  <a:pt x="1988" y="4444"/>
                  <a:pt x="2009" y="4591"/>
                </a:cubicBezTo>
                <a:cubicBezTo>
                  <a:pt x="2030" y="4716"/>
                  <a:pt x="2051" y="4821"/>
                  <a:pt x="2114" y="4925"/>
                </a:cubicBezTo>
                <a:cubicBezTo>
                  <a:pt x="2135" y="5030"/>
                  <a:pt x="2135" y="5114"/>
                  <a:pt x="2156" y="5176"/>
                </a:cubicBezTo>
                <a:cubicBezTo>
                  <a:pt x="2197" y="5260"/>
                  <a:pt x="2197" y="5323"/>
                  <a:pt x="2197" y="5344"/>
                </a:cubicBezTo>
                <a:lnTo>
                  <a:pt x="2197" y="5386"/>
                </a:lnTo>
                <a:cubicBezTo>
                  <a:pt x="2197" y="5448"/>
                  <a:pt x="2218" y="5490"/>
                  <a:pt x="2239" y="5553"/>
                </a:cubicBezTo>
                <a:cubicBezTo>
                  <a:pt x="2260" y="5595"/>
                  <a:pt x="2302" y="5658"/>
                  <a:pt x="2323" y="5679"/>
                </a:cubicBezTo>
                <a:cubicBezTo>
                  <a:pt x="2407" y="5762"/>
                  <a:pt x="2469" y="5804"/>
                  <a:pt x="2616" y="5846"/>
                </a:cubicBezTo>
                <a:cubicBezTo>
                  <a:pt x="2721" y="5846"/>
                  <a:pt x="2825" y="5783"/>
                  <a:pt x="2888" y="5699"/>
                </a:cubicBezTo>
                <a:cubicBezTo>
                  <a:pt x="2930" y="5658"/>
                  <a:pt x="2951" y="5595"/>
                  <a:pt x="2972" y="5532"/>
                </a:cubicBezTo>
                <a:cubicBezTo>
                  <a:pt x="2951" y="5469"/>
                  <a:pt x="2951" y="5386"/>
                  <a:pt x="2951" y="5323"/>
                </a:cubicBezTo>
                <a:lnTo>
                  <a:pt x="2951" y="5239"/>
                </a:lnTo>
                <a:cubicBezTo>
                  <a:pt x="2951" y="5176"/>
                  <a:pt x="2930" y="5135"/>
                  <a:pt x="2930" y="5030"/>
                </a:cubicBezTo>
                <a:cubicBezTo>
                  <a:pt x="2888" y="4946"/>
                  <a:pt x="2867" y="4842"/>
                  <a:pt x="2846" y="4716"/>
                </a:cubicBezTo>
                <a:cubicBezTo>
                  <a:pt x="2825" y="4611"/>
                  <a:pt x="2762" y="4486"/>
                  <a:pt x="2721" y="4339"/>
                </a:cubicBezTo>
                <a:cubicBezTo>
                  <a:pt x="2658" y="4214"/>
                  <a:pt x="2616" y="4067"/>
                  <a:pt x="2532" y="3921"/>
                </a:cubicBezTo>
                <a:cubicBezTo>
                  <a:pt x="2449" y="3775"/>
                  <a:pt x="2407" y="3607"/>
                  <a:pt x="2323" y="3482"/>
                </a:cubicBezTo>
                <a:cubicBezTo>
                  <a:pt x="2156" y="3168"/>
                  <a:pt x="1988" y="2854"/>
                  <a:pt x="1800" y="2540"/>
                </a:cubicBezTo>
                <a:cubicBezTo>
                  <a:pt x="1612" y="2226"/>
                  <a:pt x="1402" y="1912"/>
                  <a:pt x="1214" y="1619"/>
                </a:cubicBezTo>
                <a:cubicBezTo>
                  <a:pt x="1047" y="1347"/>
                  <a:pt x="858" y="1075"/>
                  <a:pt x="733" y="845"/>
                </a:cubicBezTo>
                <a:cubicBezTo>
                  <a:pt x="586" y="615"/>
                  <a:pt x="461" y="427"/>
                  <a:pt x="377" y="301"/>
                </a:cubicBezTo>
                <a:cubicBezTo>
                  <a:pt x="314" y="155"/>
                  <a:pt x="252" y="92"/>
                  <a:pt x="252" y="92"/>
                </a:cubicBezTo>
                <a:cubicBezTo>
                  <a:pt x="220" y="28"/>
                  <a:pt x="163" y="1"/>
                  <a:pt x="110"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flipH="1">
            <a:off x="154514" y="2629620"/>
            <a:ext cx="365975" cy="358062"/>
          </a:xfrm>
          <a:custGeom>
            <a:rect b="b" l="l" r="r" t="t"/>
            <a:pathLst>
              <a:path extrusionOk="0" h="9909" w="10128">
                <a:moveTo>
                  <a:pt x="5062" y="1"/>
                </a:moveTo>
                <a:cubicBezTo>
                  <a:pt x="2443" y="1"/>
                  <a:pt x="248" y="2051"/>
                  <a:pt x="126" y="4714"/>
                </a:cubicBezTo>
                <a:cubicBezTo>
                  <a:pt x="0" y="7434"/>
                  <a:pt x="2093" y="9756"/>
                  <a:pt x="4834" y="9903"/>
                </a:cubicBezTo>
                <a:cubicBezTo>
                  <a:pt x="4911" y="9906"/>
                  <a:pt x="4989" y="9908"/>
                  <a:pt x="5066" y="9908"/>
                </a:cubicBezTo>
                <a:cubicBezTo>
                  <a:pt x="7685" y="9908"/>
                  <a:pt x="9880" y="7858"/>
                  <a:pt x="10002" y="5195"/>
                </a:cubicBezTo>
                <a:cubicBezTo>
                  <a:pt x="10127" y="2475"/>
                  <a:pt x="8035" y="131"/>
                  <a:pt x="5294" y="6"/>
                </a:cubicBezTo>
                <a:cubicBezTo>
                  <a:pt x="5216" y="2"/>
                  <a:pt x="5139" y="1"/>
                  <a:pt x="506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flipH="1">
            <a:off x="304221" y="2687291"/>
            <a:ext cx="214750" cy="318819"/>
          </a:xfrm>
          <a:custGeom>
            <a:rect b="b" l="l" r="r" t="t"/>
            <a:pathLst>
              <a:path extrusionOk="0" h="8823" w="5943">
                <a:moveTo>
                  <a:pt x="5880" y="0"/>
                </a:moveTo>
                <a:cubicBezTo>
                  <a:pt x="5859" y="0"/>
                  <a:pt x="5817" y="105"/>
                  <a:pt x="5775" y="230"/>
                </a:cubicBezTo>
                <a:cubicBezTo>
                  <a:pt x="5775" y="230"/>
                  <a:pt x="5775" y="272"/>
                  <a:pt x="5754" y="335"/>
                </a:cubicBezTo>
                <a:cubicBezTo>
                  <a:pt x="5754" y="419"/>
                  <a:pt x="5733" y="523"/>
                  <a:pt x="5712" y="649"/>
                </a:cubicBezTo>
                <a:cubicBezTo>
                  <a:pt x="5712" y="795"/>
                  <a:pt x="5670" y="942"/>
                  <a:pt x="5649" y="1151"/>
                </a:cubicBezTo>
                <a:cubicBezTo>
                  <a:pt x="5628" y="1339"/>
                  <a:pt x="5628" y="1548"/>
                  <a:pt x="5566" y="1779"/>
                </a:cubicBezTo>
                <a:cubicBezTo>
                  <a:pt x="5545" y="1904"/>
                  <a:pt x="5524" y="2072"/>
                  <a:pt x="5503" y="2197"/>
                </a:cubicBezTo>
                <a:cubicBezTo>
                  <a:pt x="5461" y="2364"/>
                  <a:pt x="5398" y="2490"/>
                  <a:pt x="5336" y="2678"/>
                </a:cubicBezTo>
                <a:cubicBezTo>
                  <a:pt x="5315" y="2741"/>
                  <a:pt x="5252" y="2825"/>
                  <a:pt x="5231" y="2929"/>
                </a:cubicBezTo>
                <a:cubicBezTo>
                  <a:pt x="5189" y="3034"/>
                  <a:pt x="5126" y="3118"/>
                  <a:pt x="5084" y="3222"/>
                </a:cubicBezTo>
                <a:cubicBezTo>
                  <a:pt x="4792" y="3725"/>
                  <a:pt x="4394" y="4185"/>
                  <a:pt x="4038" y="4687"/>
                </a:cubicBezTo>
                <a:cubicBezTo>
                  <a:pt x="3662" y="5189"/>
                  <a:pt x="3264" y="5649"/>
                  <a:pt x="2908" y="6089"/>
                </a:cubicBezTo>
                <a:lnTo>
                  <a:pt x="2364" y="6717"/>
                </a:lnTo>
                <a:cubicBezTo>
                  <a:pt x="2176" y="6905"/>
                  <a:pt x="2009" y="7093"/>
                  <a:pt x="1841" y="7240"/>
                </a:cubicBezTo>
                <a:cubicBezTo>
                  <a:pt x="1527" y="7554"/>
                  <a:pt x="1234" y="7826"/>
                  <a:pt x="1025" y="7972"/>
                </a:cubicBezTo>
                <a:cubicBezTo>
                  <a:pt x="816" y="8139"/>
                  <a:pt x="690" y="8223"/>
                  <a:pt x="690" y="8223"/>
                </a:cubicBezTo>
                <a:cubicBezTo>
                  <a:pt x="502" y="8328"/>
                  <a:pt x="335" y="8432"/>
                  <a:pt x="209" y="8537"/>
                </a:cubicBezTo>
                <a:cubicBezTo>
                  <a:pt x="84" y="8600"/>
                  <a:pt x="0" y="8662"/>
                  <a:pt x="0" y="8746"/>
                </a:cubicBezTo>
                <a:cubicBezTo>
                  <a:pt x="0" y="8778"/>
                  <a:pt x="62" y="8823"/>
                  <a:pt x="175" y="8823"/>
                </a:cubicBezTo>
                <a:cubicBezTo>
                  <a:pt x="210" y="8823"/>
                  <a:pt x="249" y="8819"/>
                  <a:pt x="293" y="8809"/>
                </a:cubicBezTo>
                <a:cubicBezTo>
                  <a:pt x="314" y="8816"/>
                  <a:pt x="339" y="8820"/>
                  <a:pt x="366" y="8820"/>
                </a:cubicBezTo>
                <a:cubicBezTo>
                  <a:pt x="498" y="8820"/>
                  <a:pt x="692" y="8738"/>
                  <a:pt x="900" y="8600"/>
                </a:cubicBezTo>
                <a:cubicBezTo>
                  <a:pt x="900" y="8600"/>
                  <a:pt x="921" y="8579"/>
                  <a:pt x="1004" y="8537"/>
                </a:cubicBezTo>
                <a:cubicBezTo>
                  <a:pt x="1046" y="8474"/>
                  <a:pt x="1151" y="8432"/>
                  <a:pt x="1255" y="8328"/>
                </a:cubicBezTo>
                <a:cubicBezTo>
                  <a:pt x="1465" y="8139"/>
                  <a:pt x="1779" y="7867"/>
                  <a:pt x="2092" y="7533"/>
                </a:cubicBezTo>
                <a:cubicBezTo>
                  <a:pt x="2260" y="7386"/>
                  <a:pt x="2427" y="7177"/>
                  <a:pt x="2615" y="6989"/>
                </a:cubicBezTo>
                <a:cubicBezTo>
                  <a:pt x="2804" y="6779"/>
                  <a:pt x="2992" y="6570"/>
                  <a:pt x="3159" y="6340"/>
                </a:cubicBezTo>
                <a:cubicBezTo>
                  <a:pt x="3536" y="5880"/>
                  <a:pt x="3934" y="5398"/>
                  <a:pt x="4268" y="4875"/>
                </a:cubicBezTo>
                <a:cubicBezTo>
                  <a:pt x="4603" y="4373"/>
                  <a:pt x="5001" y="3871"/>
                  <a:pt x="5294" y="3348"/>
                </a:cubicBezTo>
                <a:lnTo>
                  <a:pt x="5440" y="3034"/>
                </a:lnTo>
                <a:cubicBezTo>
                  <a:pt x="5503" y="2929"/>
                  <a:pt x="5524" y="2825"/>
                  <a:pt x="5545" y="2741"/>
                </a:cubicBezTo>
                <a:cubicBezTo>
                  <a:pt x="5608" y="2574"/>
                  <a:pt x="5670" y="2406"/>
                  <a:pt x="5712" y="2260"/>
                </a:cubicBezTo>
                <a:cubicBezTo>
                  <a:pt x="5733" y="2092"/>
                  <a:pt x="5754" y="1946"/>
                  <a:pt x="5775" y="1800"/>
                </a:cubicBezTo>
                <a:cubicBezTo>
                  <a:pt x="5817" y="1569"/>
                  <a:pt x="5817" y="1360"/>
                  <a:pt x="5838" y="1172"/>
                </a:cubicBezTo>
                <a:cubicBezTo>
                  <a:pt x="5838" y="1004"/>
                  <a:pt x="5859" y="837"/>
                  <a:pt x="5859" y="691"/>
                </a:cubicBezTo>
                <a:cubicBezTo>
                  <a:pt x="5859" y="544"/>
                  <a:pt x="5880" y="440"/>
                  <a:pt x="5880" y="377"/>
                </a:cubicBezTo>
                <a:cubicBezTo>
                  <a:pt x="5880" y="293"/>
                  <a:pt x="5921" y="272"/>
                  <a:pt x="5921" y="272"/>
                </a:cubicBezTo>
                <a:cubicBezTo>
                  <a:pt x="5942" y="105"/>
                  <a:pt x="5921" y="0"/>
                  <a:pt x="5880"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flipH="1">
            <a:off x="198382" y="2764837"/>
            <a:ext cx="196611" cy="132363"/>
          </a:xfrm>
          <a:custGeom>
            <a:rect b="b" l="l" r="r" t="t"/>
            <a:pathLst>
              <a:path extrusionOk="0" h="3663" w="5441">
                <a:moveTo>
                  <a:pt x="5378" y="1"/>
                </a:moveTo>
                <a:cubicBezTo>
                  <a:pt x="5341" y="1"/>
                  <a:pt x="5297" y="15"/>
                  <a:pt x="5252" y="30"/>
                </a:cubicBezTo>
                <a:cubicBezTo>
                  <a:pt x="5252" y="30"/>
                  <a:pt x="5169" y="93"/>
                  <a:pt x="5043" y="156"/>
                </a:cubicBezTo>
                <a:cubicBezTo>
                  <a:pt x="4918" y="239"/>
                  <a:pt x="4708" y="365"/>
                  <a:pt x="4478" y="511"/>
                </a:cubicBezTo>
                <a:cubicBezTo>
                  <a:pt x="4227" y="637"/>
                  <a:pt x="3955" y="783"/>
                  <a:pt x="3620" y="951"/>
                </a:cubicBezTo>
                <a:cubicBezTo>
                  <a:pt x="3306" y="1097"/>
                  <a:pt x="2993" y="1286"/>
                  <a:pt x="2658" y="1453"/>
                </a:cubicBezTo>
                <a:cubicBezTo>
                  <a:pt x="2323" y="1620"/>
                  <a:pt x="2009" y="1788"/>
                  <a:pt x="1716" y="1976"/>
                </a:cubicBezTo>
                <a:cubicBezTo>
                  <a:pt x="1570" y="2081"/>
                  <a:pt x="1423" y="2143"/>
                  <a:pt x="1298" y="2227"/>
                </a:cubicBezTo>
                <a:cubicBezTo>
                  <a:pt x="1172" y="2311"/>
                  <a:pt x="1047" y="2415"/>
                  <a:pt x="942" y="2499"/>
                </a:cubicBezTo>
                <a:cubicBezTo>
                  <a:pt x="691" y="2646"/>
                  <a:pt x="524" y="2813"/>
                  <a:pt x="419" y="2939"/>
                </a:cubicBezTo>
                <a:cubicBezTo>
                  <a:pt x="272" y="3043"/>
                  <a:pt x="231" y="3127"/>
                  <a:pt x="231" y="3127"/>
                </a:cubicBezTo>
                <a:cubicBezTo>
                  <a:pt x="126" y="3231"/>
                  <a:pt x="42" y="3336"/>
                  <a:pt x="21" y="3441"/>
                </a:cubicBezTo>
                <a:cubicBezTo>
                  <a:pt x="0" y="3545"/>
                  <a:pt x="0" y="3608"/>
                  <a:pt x="21" y="3650"/>
                </a:cubicBezTo>
                <a:cubicBezTo>
                  <a:pt x="37" y="3658"/>
                  <a:pt x="55" y="3662"/>
                  <a:pt x="77" y="3662"/>
                </a:cubicBezTo>
                <a:cubicBezTo>
                  <a:pt x="115" y="3662"/>
                  <a:pt x="164" y="3648"/>
                  <a:pt x="231" y="3608"/>
                </a:cubicBezTo>
                <a:cubicBezTo>
                  <a:pt x="293" y="3608"/>
                  <a:pt x="356" y="3545"/>
                  <a:pt x="461" y="3462"/>
                </a:cubicBezTo>
                <a:lnTo>
                  <a:pt x="649" y="3273"/>
                </a:lnTo>
                <a:cubicBezTo>
                  <a:pt x="754" y="3169"/>
                  <a:pt x="942" y="3022"/>
                  <a:pt x="1151" y="2855"/>
                </a:cubicBezTo>
                <a:cubicBezTo>
                  <a:pt x="1256" y="2771"/>
                  <a:pt x="1381" y="2708"/>
                  <a:pt x="1486" y="2604"/>
                </a:cubicBezTo>
                <a:cubicBezTo>
                  <a:pt x="1612" y="2499"/>
                  <a:pt x="1758" y="2415"/>
                  <a:pt x="1905" y="2311"/>
                </a:cubicBezTo>
                <a:cubicBezTo>
                  <a:pt x="2197" y="2123"/>
                  <a:pt x="2511" y="1934"/>
                  <a:pt x="2825" y="1767"/>
                </a:cubicBezTo>
                <a:lnTo>
                  <a:pt x="3767" y="1202"/>
                </a:lnTo>
                <a:cubicBezTo>
                  <a:pt x="4060" y="1035"/>
                  <a:pt x="4332" y="867"/>
                  <a:pt x="4583" y="721"/>
                </a:cubicBezTo>
                <a:cubicBezTo>
                  <a:pt x="4813" y="553"/>
                  <a:pt x="5001" y="428"/>
                  <a:pt x="5127" y="323"/>
                </a:cubicBezTo>
                <a:cubicBezTo>
                  <a:pt x="5252" y="218"/>
                  <a:pt x="5336" y="156"/>
                  <a:pt x="5336" y="156"/>
                </a:cubicBezTo>
                <a:cubicBezTo>
                  <a:pt x="5420" y="114"/>
                  <a:pt x="5441" y="30"/>
                  <a:pt x="5420" y="9"/>
                </a:cubicBezTo>
                <a:cubicBezTo>
                  <a:pt x="5407" y="3"/>
                  <a:pt x="5393" y="1"/>
                  <a:pt x="53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flipH="1">
            <a:off x="326914" y="2674969"/>
            <a:ext cx="30281" cy="154983"/>
          </a:xfrm>
          <a:custGeom>
            <a:rect b="b" l="l" r="r" t="t"/>
            <a:pathLst>
              <a:path extrusionOk="0" h="4289" w="838">
                <a:moveTo>
                  <a:pt x="65" y="1"/>
                </a:moveTo>
                <a:cubicBezTo>
                  <a:pt x="57" y="1"/>
                  <a:pt x="50" y="3"/>
                  <a:pt x="43" y="6"/>
                </a:cubicBezTo>
                <a:cubicBezTo>
                  <a:pt x="22" y="6"/>
                  <a:pt x="1" y="69"/>
                  <a:pt x="1" y="111"/>
                </a:cubicBezTo>
                <a:cubicBezTo>
                  <a:pt x="1" y="111"/>
                  <a:pt x="1" y="174"/>
                  <a:pt x="22" y="299"/>
                </a:cubicBezTo>
                <a:cubicBezTo>
                  <a:pt x="43" y="404"/>
                  <a:pt x="84" y="550"/>
                  <a:pt x="105" y="739"/>
                </a:cubicBezTo>
                <a:cubicBezTo>
                  <a:pt x="147" y="927"/>
                  <a:pt x="189" y="1136"/>
                  <a:pt x="231" y="1366"/>
                </a:cubicBezTo>
                <a:lnTo>
                  <a:pt x="398" y="2078"/>
                </a:lnTo>
                <a:cubicBezTo>
                  <a:pt x="440" y="2308"/>
                  <a:pt x="461" y="2538"/>
                  <a:pt x="503" y="2789"/>
                </a:cubicBezTo>
                <a:lnTo>
                  <a:pt x="503" y="3103"/>
                </a:lnTo>
                <a:cubicBezTo>
                  <a:pt x="503" y="3208"/>
                  <a:pt x="503" y="3270"/>
                  <a:pt x="461" y="3375"/>
                </a:cubicBezTo>
                <a:cubicBezTo>
                  <a:pt x="440" y="3542"/>
                  <a:pt x="419" y="3668"/>
                  <a:pt x="356" y="3773"/>
                </a:cubicBezTo>
                <a:cubicBezTo>
                  <a:pt x="335" y="3835"/>
                  <a:pt x="335" y="3856"/>
                  <a:pt x="315" y="3877"/>
                </a:cubicBezTo>
                <a:cubicBezTo>
                  <a:pt x="315" y="3898"/>
                  <a:pt x="294" y="3898"/>
                  <a:pt x="294" y="3898"/>
                </a:cubicBezTo>
                <a:cubicBezTo>
                  <a:pt x="231" y="3961"/>
                  <a:pt x="231" y="4045"/>
                  <a:pt x="210" y="4086"/>
                </a:cubicBezTo>
                <a:cubicBezTo>
                  <a:pt x="210" y="4149"/>
                  <a:pt x="210" y="4212"/>
                  <a:pt x="231" y="4254"/>
                </a:cubicBezTo>
                <a:cubicBezTo>
                  <a:pt x="243" y="4278"/>
                  <a:pt x="277" y="4289"/>
                  <a:pt x="320" y="4289"/>
                </a:cubicBezTo>
                <a:cubicBezTo>
                  <a:pt x="350" y="4289"/>
                  <a:pt x="384" y="4283"/>
                  <a:pt x="419" y="4275"/>
                </a:cubicBezTo>
                <a:cubicBezTo>
                  <a:pt x="503" y="4191"/>
                  <a:pt x="566" y="4149"/>
                  <a:pt x="649" y="4045"/>
                </a:cubicBezTo>
                <a:cubicBezTo>
                  <a:pt x="649" y="4045"/>
                  <a:pt x="649" y="4003"/>
                  <a:pt x="670" y="3982"/>
                </a:cubicBezTo>
                <a:cubicBezTo>
                  <a:pt x="712" y="3961"/>
                  <a:pt x="733" y="3898"/>
                  <a:pt x="733" y="3856"/>
                </a:cubicBezTo>
                <a:cubicBezTo>
                  <a:pt x="775" y="3752"/>
                  <a:pt x="838" y="3563"/>
                  <a:pt x="838" y="3354"/>
                </a:cubicBezTo>
                <a:lnTo>
                  <a:pt x="838" y="3040"/>
                </a:lnTo>
                <a:cubicBezTo>
                  <a:pt x="838" y="2936"/>
                  <a:pt x="838" y="2810"/>
                  <a:pt x="817" y="2705"/>
                </a:cubicBezTo>
                <a:cubicBezTo>
                  <a:pt x="775" y="2475"/>
                  <a:pt x="733" y="2203"/>
                  <a:pt x="670" y="1973"/>
                </a:cubicBezTo>
                <a:cubicBezTo>
                  <a:pt x="628" y="1743"/>
                  <a:pt x="545" y="1492"/>
                  <a:pt x="461" y="1262"/>
                </a:cubicBezTo>
                <a:cubicBezTo>
                  <a:pt x="398" y="1053"/>
                  <a:pt x="335" y="843"/>
                  <a:pt x="294" y="655"/>
                </a:cubicBezTo>
                <a:cubicBezTo>
                  <a:pt x="231" y="488"/>
                  <a:pt x="189" y="341"/>
                  <a:pt x="147" y="236"/>
                </a:cubicBezTo>
                <a:cubicBezTo>
                  <a:pt x="126" y="132"/>
                  <a:pt x="126" y="90"/>
                  <a:pt x="126" y="90"/>
                </a:cubicBezTo>
                <a:cubicBezTo>
                  <a:pt x="126" y="38"/>
                  <a:pt x="98" y="1"/>
                  <a:pt x="6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flipH="1">
            <a:off x="153755" y="2901644"/>
            <a:ext cx="516441" cy="503505"/>
          </a:xfrm>
          <a:custGeom>
            <a:rect b="b" l="l" r="r" t="t"/>
            <a:pathLst>
              <a:path extrusionOk="0" h="13934" w="14292">
                <a:moveTo>
                  <a:pt x="7111" y="0"/>
                </a:moveTo>
                <a:cubicBezTo>
                  <a:pt x="3428" y="0"/>
                  <a:pt x="371" y="2920"/>
                  <a:pt x="189" y="6622"/>
                </a:cubicBezTo>
                <a:cubicBezTo>
                  <a:pt x="0" y="10472"/>
                  <a:pt x="2951" y="13736"/>
                  <a:pt x="6800" y="13925"/>
                </a:cubicBezTo>
                <a:cubicBezTo>
                  <a:pt x="6917" y="13930"/>
                  <a:pt x="7033" y="13933"/>
                  <a:pt x="7149" y="13933"/>
                </a:cubicBezTo>
                <a:cubicBezTo>
                  <a:pt x="10846" y="13933"/>
                  <a:pt x="13920" y="11046"/>
                  <a:pt x="14103" y="7313"/>
                </a:cubicBezTo>
                <a:cubicBezTo>
                  <a:pt x="14291" y="3463"/>
                  <a:pt x="11320" y="199"/>
                  <a:pt x="7491" y="10"/>
                </a:cubicBezTo>
                <a:cubicBezTo>
                  <a:pt x="7364" y="4"/>
                  <a:pt x="7237" y="0"/>
                  <a:pt x="71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flipH="1">
            <a:off x="402507" y="2531152"/>
            <a:ext cx="735709" cy="717569"/>
          </a:xfrm>
          <a:custGeom>
            <a:rect b="b" l="l" r="r" t="t"/>
            <a:pathLst>
              <a:path extrusionOk="0" h="19858" w="20360">
                <a:moveTo>
                  <a:pt x="10189" y="0"/>
                </a:moveTo>
                <a:cubicBezTo>
                  <a:pt x="4929" y="0"/>
                  <a:pt x="517" y="4141"/>
                  <a:pt x="273" y="9447"/>
                </a:cubicBezTo>
                <a:cubicBezTo>
                  <a:pt x="1" y="14929"/>
                  <a:pt x="4227" y="19574"/>
                  <a:pt x="9709" y="19846"/>
                </a:cubicBezTo>
                <a:cubicBezTo>
                  <a:pt x="9865" y="19854"/>
                  <a:pt x="10019" y="19857"/>
                  <a:pt x="10173" y="19857"/>
                </a:cubicBezTo>
                <a:cubicBezTo>
                  <a:pt x="15432" y="19857"/>
                  <a:pt x="19843" y="15735"/>
                  <a:pt x="20087" y="10389"/>
                </a:cubicBezTo>
                <a:cubicBezTo>
                  <a:pt x="20359" y="4928"/>
                  <a:pt x="16154" y="283"/>
                  <a:pt x="10651" y="11"/>
                </a:cubicBezTo>
                <a:cubicBezTo>
                  <a:pt x="10496" y="4"/>
                  <a:pt x="10342" y="0"/>
                  <a:pt x="1018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flipH="1">
            <a:off x="530281" y="2779435"/>
            <a:ext cx="248031" cy="1067681"/>
          </a:xfrm>
          <a:custGeom>
            <a:rect b="b" l="l" r="r" t="t"/>
            <a:pathLst>
              <a:path extrusionOk="0" h="29547" w="6864">
                <a:moveTo>
                  <a:pt x="275" y="0"/>
                </a:moveTo>
                <a:cubicBezTo>
                  <a:pt x="251" y="0"/>
                  <a:pt x="229" y="8"/>
                  <a:pt x="209" y="24"/>
                </a:cubicBezTo>
                <a:cubicBezTo>
                  <a:pt x="105" y="128"/>
                  <a:pt x="168" y="442"/>
                  <a:pt x="314" y="798"/>
                </a:cubicBezTo>
                <a:cubicBezTo>
                  <a:pt x="314" y="798"/>
                  <a:pt x="377" y="903"/>
                  <a:pt x="461" y="1112"/>
                </a:cubicBezTo>
                <a:cubicBezTo>
                  <a:pt x="523" y="1321"/>
                  <a:pt x="670" y="1614"/>
                  <a:pt x="816" y="1991"/>
                </a:cubicBezTo>
                <a:cubicBezTo>
                  <a:pt x="900" y="2158"/>
                  <a:pt x="1005" y="2367"/>
                  <a:pt x="1109" y="2576"/>
                </a:cubicBezTo>
                <a:cubicBezTo>
                  <a:pt x="1214" y="2786"/>
                  <a:pt x="1318" y="3058"/>
                  <a:pt x="1444" y="3288"/>
                </a:cubicBezTo>
                <a:cubicBezTo>
                  <a:pt x="1569" y="3560"/>
                  <a:pt x="1716" y="3811"/>
                  <a:pt x="1841" y="4104"/>
                </a:cubicBezTo>
                <a:cubicBezTo>
                  <a:pt x="1925" y="4229"/>
                  <a:pt x="1967" y="4397"/>
                  <a:pt x="2051" y="4522"/>
                </a:cubicBezTo>
                <a:cubicBezTo>
                  <a:pt x="2072" y="4606"/>
                  <a:pt x="2134" y="4669"/>
                  <a:pt x="2155" y="4732"/>
                </a:cubicBezTo>
                <a:cubicBezTo>
                  <a:pt x="2176" y="4815"/>
                  <a:pt x="2239" y="4878"/>
                  <a:pt x="2260" y="4962"/>
                </a:cubicBezTo>
                <a:cubicBezTo>
                  <a:pt x="2385" y="5276"/>
                  <a:pt x="2553" y="5589"/>
                  <a:pt x="2616" y="5924"/>
                </a:cubicBezTo>
                <a:cubicBezTo>
                  <a:pt x="2658" y="6008"/>
                  <a:pt x="2678" y="6092"/>
                  <a:pt x="2699" y="6196"/>
                </a:cubicBezTo>
                <a:lnTo>
                  <a:pt x="2762" y="6322"/>
                </a:lnTo>
                <a:cubicBezTo>
                  <a:pt x="2762" y="6364"/>
                  <a:pt x="2783" y="6405"/>
                  <a:pt x="2783" y="6447"/>
                </a:cubicBezTo>
                <a:cubicBezTo>
                  <a:pt x="2825" y="6636"/>
                  <a:pt x="2867" y="6824"/>
                  <a:pt x="2909" y="6991"/>
                </a:cubicBezTo>
                <a:cubicBezTo>
                  <a:pt x="3076" y="7745"/>
                  <a:pt x="3139" y="8519"/>
                  <a:pt x="3118" y="9356"/>
                </a:cubicBezTo>
                <a:cubicBezTo>
                  <a:pt x="3097" y="10172"/>
                  <a:pt x="2971" y="11009"/>
                  <a:pt x="2699" y="11846"/>
                </a:cubicBezTo>
                <a:cubicBezTo>
                  <a:pt x="2469" y="12683"/>
                  <a:pt x="2155" y="13519"/>
                  <a:pt x="1758" y="14315"/>
                </a:cubicBezTo>
                <a:cubicBezTo>
                  <a:pt x="1653" y="14545"/>
                  <a:pt x="1569" y="14712"/>
                  <a:pt x="1465" y="14921"/>
                </a:cubicBezTo>
                <a:cubicBezTo>
                  <a:pt x="1360" y="15131"/>
                  <a:pt x="1256" y="15319"/>
                  <a:pt x="1151" y="15528"/>
                </a:cubicBezTo>
                <a:cubicBezTo>
                  <a:pt x="942" y="15968"/>
                  <a:pt x="712" y="16428"/>
                  <a:pt x="565" y="16867"/>
                </a:cubicBezTo>
                <a:cubicBezTo>
                  <a:pt x="481" y="17097"/>
                  <a:pt x="398" y="17328"/>
                  <a:pt x="356" y="17579"/>
                </a:cubicBezTo>
                <a:cubicBezTo>
                  <a:pt x="314" y="17704"/>
                  <a:pt x="293" y="17809"/>
                  <a:pt x="272" y="17913"/>
                </a:cubicBezTo>
                <a:lnTo>
                  <a:pt x="209" y="18102"/>
                </a:lnTo>
                <a:lnTo>
                  <a:pt x="189" y="18269"/>
                </a:lnTo>
                <a:cubicBezTo>
                  <a:pt x="84" y="18750"/>
                  <a:pt x="63" y="19211"/>
                  <a:pt x="42" y="19692"/>
                </a:cubicBezTo>
                <a:cubicBezTo>
                  <a:pt x="0" y="20633"/>
                  <a:pt x="105" y="21512"/>
                  <a:pt x="314" y="22349"/>
                </a:cubicBezTo>
                <a:cubicBezTo>
                  <a:pt x="523" y="23186"/>
                  <a:pt x="816" y="23918"/>
                  <a:pt x="1130" y="24609"/>
                </a:cubicBezTo>
                <a:cubicBezTo>
                  <a:pt x="1779" y="25927"/>
                  <a:pt x="2574" y="26869"/>
                  <a:pt x="3139" y="27496"/>
                </a:cubicBezTo>
                <a:cubicBezTo>
                  <a:pt x="3306" y="27664"/>
                  <a:pt x="3432" y="27789"/>
                  <a:pt x="3536" y="27915"/>
                </a:cubicBezTo>
                <a:cubicBezTo>
                  <a:pt x="3662" y="28020"/>
                  <a:pt x="3766" y="28124"/>
                  <a:pt x="3850" y="28208"/>
                </a:cubicBezTo>
                <a:cubicBezTo>
                  <a:pt x="3934" y="28292"/>
                  <a:pt x="4018" y="28333"/>
                  <a:pt x="4038" y="28396"/>
                </a:cubicBezTo>
                <a:cubicBezTo>
                  <a:pt x="4080" y="28417"/>
                  <a:pt x="4122" y="28438"/>
                  <a:pt x="4122" y="28438"/>
                </a:cubicBezTo>
                <a:cubicBezTo>
                  <a:pt x="4499" y="28815"/>
                  <a:pt x="4959" y="29066"/>
                  <a:pt x="5336" y="29254"/>
                </a:cubicBezTo>
                <a:cubicBezTo>
                  <a:pt x="5666" y="29410"/>
                  <a:pt x="5953" y="29495"/>
                  <a:pt x="6197" y="29495"/>
                </a:cubicBezTo>
                <a:cubicBezTo>
                  <a:pt x="6246" y="29495"/>
                  <a:pt x="6294" y="29491"/>
                  <a:pt x="6340" y="29484"/>
                </a:cubicBezTo>
                <a:cubicBezTo>
                  <a:pt x="6346" y="29466"/>
                  <a:pt x="6352" y="29448"/>
                  <a:pt x="6359" y="29431"/>
                </a:cubicBezTo>
                <a:lnTo>
                  <a:pt x="6359" y="29431"/>
                </a:lnTo>
                <a:cubicBezTo>
                  <a:pt x="6381" y="29458"/>
                  <a:pt x="6409" y="29482"/>
                  <a:pt x="6445" y="29505"/>
                </a:cubicBezTo>
                <a:cubicBezTo>
                  <a:pt x="6466" y="29526"/>
                  <a:pt x="6487" y="29547"/>
                  <a:pt x="6549" y="29547"/>
                </a:cubicBezTo>
                <a:lnTo>
                  <a:pt x="6654" y="29547"/>
                </a:lnTo>
                <a:cubicBezTo>
                  <a:pt x="6675" y="29547"/>
                  <a:pt x="6675" y="29547"/>
                  <a:pt x="6696" y="29526"/>
                </a:cubicBezTo>
                <a:cubicBezTo>
                  <a:pt x="6738" y="29505"/>
                  <a:pt x="6759" y="29505"/>
                  <a:pt x="6779" y="29463"/>
                </a:cubicBezTo>
                <a:cubicBezTo>
                  <a:pt x="6779" y="29442"/>
                  <a:pt x="6800" y="29442"/>
                  <a:pt x="6800" y="29421"/>
                </a:cubicBezTo>
                <a:cubicBezTo>
                  <a:pt x="6800" y="29400"/>
                  <a:pt x="6842" y="29400"/>
                  <a:pt x="6842" y="29359"/>
                </a:cubicBezTo>
                <a:cubicBezTo>
                  <a:pt x="6863" y="29317"/>
                  <a:pt x="6863" y="29296"/>
                  <a:pt x="6863" y="29233"/>
                </a:cubicBezTo>
                <a:lnTo>
                  <a:pt x="6675" y="28919"/>
                </a:lnTo>
                <a:cubicBezTo>
                  <a:pt x="6487" y="28501"/>
                  <a:pt x="5922" y="27936"/>
                  <a:pt x="5210" y="27308"/>
                </a:cubicBezTo>
                <a:cubicBezTo>
                  <a:pt x="5252" y="27224"/>
                  <a:pt x="5210" y="27224"/>
                  <a:pt x="5210" y="27203"/>
                </a:cubicBezTo>
                <a:lnTo>
                  <a:pt x="5168" y="27141"/>
                </a:lnTo>
                <a:cubicBezTo>
                  <a:pt x="5106" y="27120"/>
                  <a:pt x="5064" y="27057"/>
                  <a:pt x="4980" y="26994"/>
                </a:cubicBezTo>
                <a:lnTo>
                  <a:pt x="4708" y="26722"/>
                </a:lnTo>
                <a:cubicBezTo>
                  <a:pt x="4624" y="26618"/>
                  <a:pt x="4478" y="26513"/>
                  <a:pt x="4373" y="26367"/>
                </a:cubicBezTo>
                <a:cubicBezTo>
                  <a:pt x="3850" y="25802"/>
                  <a:pt x="3181" y="24965"/>
                  <a:pt x="2574" y="23856"/>
                </a:cubicBezTo>
                <a:cubicBezTo>
                  <a:pt x="2281" y="23270"/>
                  <a:pt x="2030" y="22642"/>
                  <a:pt x="1821" y="21931"/>
                </a:cubicBezTo>
                <a:cubicBezTo>
                  <a:pt x="1611" y="21240"/>
                  <a:pt x="1528" y="20466"/>
                  <a:pt x="1507" y="19692"/>
                </a:cubicBezTo>
                <a:cubicBezTo>
                  <a:pt x="1507" y="19294"/>
                  <a:pt x="1528" y="18876"/>
                  <a:pt x="1611" y="18478"/>
                </a:cubicBezTo>
                <a:lnTo>
                  <a:pt x="1632" y="18332"/>
                </a:lnTo>
                <a:lnTo>
                  <a:pt x="1653" y="18164"/>
                </a:lnTo>
                <a:cubicBezTo>
                  <a:pt x="1695" y="18060"/>
                  <a:pt x="1716" y="17955"/>
                  <a:pt x="1716" y="17851"/>
                </a:cubicBezTo>
                <a:cubicBezTo>
                  <a:pt x="1758" y="17641"/>
                  <a:pt x="1821" y="17474"/>
                  <a:pt x="1862" y="17265"/>
                </a:cubicBezTo>
                <a:cubicBezTo>
                  <a:pt x="2009" y="16867"/>
                  <a:pt x="2155" y="16470"/>
                  <a:pt x="2344" y="16072"/>
                </a:cubicBezTo>
                <a:lnTo>
                  <a:pt x="2658" y="15444"/>
                </a:lnTo>
                <a:cubicBezTo>
                  <a:pt x="2762" y="15235"/>
                  <a:pt x="2846" y="15005"/>
                  <a:pt x="2950" y="14796"/>
                </a:cubicBezTo>
                <a:cubicBezTo>
                  <a:pt x="3306" y="13938"/>
                  <a:pt x="3620" y="13017"/>
                  <a:pt x="3850" y="12097"/>
                </a:cubicBezTo>
                <a:cubicBezTo>
                  <a:pt x="4101" y="11197"/>
                  <a:pt x="4206" y="10255"/>
                  <a:pt x="4206" y="9335"/>
                </a:cubicBezTo>
                <a:cubicBezTo>
                  <a:pt x="4206" y="8414"/>
                  <a:pt x="4059" y="7556"/>
                  <a:pt x="3850" y="6740"/>
                </a:cubicBezTo>
                <a:cubicBezTo>
                  <a:pt x="3808" y="6531"/>
                  <a:pt x="3725" y="6343"/>
                  <a:pt x="3683" y="6175"/>
                </a:cubicBezTo>
                <a:cubicBezTo>
                  <a:pt x="3641" y="6112"/>
                  <a:pt x="3641" y="6071"/>
                  <a:pt x="3620" y="6029"/>
                </a:cubicBezTo>
                <a:cubicBezTo>
                  <a:pt x="3599" y="5987"/>
                  <a:pt x="3599" y="5924"/>
                  <a:pt x="3578" y="5903"/>
                </a:cubicBezTo>
                <a:cubicBezTo>
                  <a:pt x="3536" y="5799"/>
                  <a:pt x="3494" y="5715"/>
                  <a:pt x="3474" y="5652"/>
                </a:cubicBezTo>
                <a:cubicBezTo>
                  <a:pt x="3327" y="5276"/>
                  <a:pt x="3139" y="4941"/>
                  <a:pt x="2992" y="4627"/>
                </a:cubicBezTo>
                <a:cubicBezTo>
                  <a:pt x="2971" y="4543"/>
                  <a:pt x="2909" y="4460"/>
                  <a:pt x="2867" y="4397"/>
                </a:cubicBezTo>
                <a:cubicBezTo>
                  <a:pt x="2804" y="4313"/>
                  <a:pt x="2783" y="4229"/>
                  <a:pt x="2741" y="4146"/>
                </a:cubicBezTo>
                <a:cubicBezTo>
                  <a:pt x="2658" y="3999"/>
                  <a:pt x="2574" y="3874"/>
                  <a:pt x="2490" y="3727"/>
                </a:cubicBezTo>
                <a:cubicBezTo>
                  <a:pt x="2344" y="3476"/>
                  <a:pt x="2176" y="3204"/>
                  <a:pt x="2051" y="2974"/>
                </a:cubicBezTo>
                <a:cubicBezTo>
                  <a:pt x="1925" y="2744"/>
                  <a:pt x="1800" y="2514"/>
                  <a:pt x="1695" y="2304"/>
                </a:cubicBezTo>
                <a:cubicBezTo>
                  <a:pt x="1590" y="2095"/>
                  <a:pt x="1486" y="1886"/>
                  <a:pt x="1381" y="1719"/>
                </a:cubicBezTo>
                <a:cubicBezTo>
                  <a:pt x="1193" y="1363"/>
                  <a:pt x="1025" y="1091"/>
                  <a:pt x="963" y="882"/>
                </a:cubicBezTo>
                <a:cubicBezTo>
                  <a:pt x="858" y="693"/>
                  <a:pt x="795" y="589"/>
                  <a:pt x="795" y="589"/>
                </a:cubicBezTo>
                <a:cubicBezTo>
                  <a:pt x="618" y="234"/>
                  <a:pt x="411" y="0"/>
                  <a:pt x="27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flipH="1">
            <a:off x="393474" y="2984356"/>
            <a:ext cx="353834" cy="567247"/>
          </a:xfrm>
          <a:custGeom>
            <a:rect b="b" l="l" r="r" t="t"/>
            <a:pathLst>
              <a:path extrusionOk="0" h="15698" w="9792">
                <a:moveTo>
                  <a:pt x="9678" y="1"/>
                </a:moveTo>
                <a:cubicBezTo>
                  <a:pt x="9674" y="1"/>
                  <a:pt x="9671" y="1"/>
                  <a:pt x="9667" y="2"/>
                </a:cubicBezTo>
                <a:cubicBezTo>
                  <a:pt x="9583" y="23"/>
                  <a:pt x="9541" y="211"/>
                  <a:pt x="9520" y="421"/>
                </a:cubicBezTo>
                <a:cubicBezTo>
                  <a:pt x="9520" y="421"/>
                  <a:pt x="9520" y="462"/>
                  <a:pt x="9478" y="609"/>
                </a:cubicBezTo>
                <a:cubicBezTo>
                  <a:pt x="9458" y="734"/>
                  <a:pt x="9437" y="881"/>
                  <a:pt x="9416" y="1132"/>
                </a:cubicBezTo>
                <a:cubicBezTo>
                  <a:pt x="9374" y="1237"/>
                  <a:pt x="9353" y="1362"/>
                  <a:pt x="9332" y="1488"/>
                </a:cubicBezTo>
                <a:cubicBezTo>
                  <a:pt x="9311" y="1613"/>
                  <a:pt x="9269" y="1781"/>
                  <a:pt x="9227" y="1927"/>
                </a:cubicBezTo>
                <a:cubicBezTo>
                  <a:pt x="9206" y="2094"/>
                  <a:pt x="9144" y="2241"/>
                  <a:pt x="9102" y="2429"/>
                </a:cubicBezTo>
                <a:lnTo>
                  <a:pt x="8934" y="2973"/>
                </a:lnTo>
                <a:cubicBezTo>
                  <a:pt x="8704" y="3747"/>
                  <a:pt x="8390" y="4605"/>
                  <a:pt x="7909" y="5442"/>
                </a:cubicBezTo>
                <a:cubicBezTo>
                  <a:pt x="7449" y="6279"/>
                  <a:pt x="6821" y="7137"/>
                  <a:pt x="6110" y="7869"/>
                </a:cubicBezTo>
                <a:lnTo>
                  <a:pt x="5859" y="8162"/>
                </a:lnTo>
                <a:cubicBezTo>
                  <a:pt x="5775" y="8267"/>
                  <a:pt x="5670" y="8351"/>
                  <a:pt x="5566" y="8413"/>
                </a:cubicBezTo>
                <a:cubicBezTo>
                  <a:pt x="5377" y="8602"/>
                  <a:pt x="5168" y="8769"/>
                  <a:pt x="4980" y="8936"/>
                </a:cubicBezTo>
                <a:cubicBezTo>
                  <a:pt x="4603" y="9292"/>
                  <a:pt x="4206" y="9627"/>
                  <a:pt x="3829" y="9941"/>
                </a:cubicBezTo>
                <a:cubicBezTo>
                  <a:pt x="3473" y="10255"/>
                  <a:pt x="3097" y="10589"/>
                  <a:pt x="2762" y="10903"/>
                </a:cubicBezTo>
                <a:cubicBezTo>
                  <a:pt x="2616" y="11071"/>
                  <a:pt x="2427" y="11217"/>
                  <a:pt x="2260" y="11385"/>
                </a:cubicBezTo>
                <a:lnTo>
                  <a:pt x="2030" y="11615"/>
                </a:lnTo>
                <a:cubicBezTo>
                  <a:pt x="1946" y="11698"/>
                  <a:pt x="1904" y="11761"/>
                  <a:pt x="1820" y="11845"/>
                </a:cubicBezTo>
                <a:cubicBezTo>
                  <a:pt x="1276" y="12452"/>
                  <a:pt x="879" y="13017"/>
                  <a:pt x="628" y="13435"/>
                </a:cubicBezTo>
                <a:cubicBezTo>
                  <a:pt x="523" y="13644"/>
                  <a:pt x="419" y="13833"/>
                  <a:pt x="356" y="13937"/>
                </a:cubicBezTo>
                <a:cubicBezTo>
                  <a:pt x="314" y="14063"/>
                  <a:pt x="272" y="14126"/>
                  <a:pt x="272" y="14126"/>
                </a:cubicBezTo>
                <a:cubicBezTo>
                  <a:pt x="230" y="14230"/>
                  <a:pt x="209" y="14314"/>
                  <a:pt x="147" y="14418"/>
                </a:cubicBezTo>
                <a:cubicBezTo>
                  <a:pt x="126" y="14523"/>
                  <a:pt x="105" y="14586"/>
                  <a:pt x="63" y="14690"/>
                </a:cubicBezTo>
                <a:cubicBezTo>
                  <a:pt x="21" y="14879"/>
                  <a:pt x="0" y="15046"/>
                  <a:pt x="0" y="15193"/>
                </a:cubicBezTo>
                <a:cubicBezTo>
                  <a:pt x="0" y="15486"/>
                  <a:pt x="42" y="15674"/>
                  <a:pt x="147" y="15695"/>
                </a:cubicBezTo>
                <a:cubicBezTo>
                  <a:pt x="154" y="15696"/>
                  <a:pt x="162" y="15697"/>
                  <a:pt x="170" y="15697"/>
                </a:cubicBezTo>
                <a:cubicBezTo>
                  <a:pt x="269" y="15697"/>
                  <a:pt x="387" y="15575"/>
                  <a:pt x="523" y="15381"/>
                </a:cubicBezTo>
                <a:cubicBezTo>
                  <a:pt x="544" y="15318"/>
                  <a:pt x="565" y="15255"/>
                  <a:pt x="628" y="15193"/>
                </a:cubicBezTo>
                <a:cubicBezTo>
                  <a:pt x="649" y="15151"/>
                  <a:pt x="691" y="15067"/>
                  <a:pt x="732" y="14983"/>
                </a:cubicBezTo>
                <a:cubicBezTo>
                  <a:pt x="753" y="14900"/>
                  <a:pt x="795" y="14837"/>
                  <a:pt x="837" y="14753"/>
                </a:cubicBezTo>
                <a:cubicBezTo>
                  <a:pt x="879" y="14670"/>
                  <a:pt x="900" y="14586"/>
                  <a:pt x="963" y="14481"/>
                </a:cubicBezTo>
                <a:cubicBezTo>
                  <a:pt x="1004" y="14481"/>
                  <a:pt x="1004" y="14481"/>
                  <a:pt x="1004" y="14460"/>
                </a:cubicBezTo>
                <a:lnTo>
                  <a:pt x="1088" y="14314"/>
                </a:lnTo>
                <a:cubicBezTo>
                  <a:pt x="1151" y="14209"/>
                  <a:pt x="1214" y="14042"/>
                  <a:pt x="1318" y="13854"/>
                </a:cubicBezTo>
                <a:cubicBezTo>
                  <a:pt x="1527" y="13477"/>
                  <a:pt x="1904" y="12954"/>
                  <a:pt x="2406" y="12368"/>
                </a:cubicBezTo>
                <a:cubicBezTo>
                  <a:pt x="2448" y="12284"/>
                  <a:pt x="2532" y="12221"/>
                  <a:pt x="2574" y="12159"/>
                </a:cubicBezTo>
                <a:cubicBezTo>
                  <a:pt x="2657" y="12075"/>
                  <a:pt x="2720" y="12012"/>
                  <a:pt x="2783" y="11929"/>
                </a:cubicBezTo>
                <a:cubicBezTo>
                  <a:pt x="2929" y="11761"/>
                  <a:pt x="3076" y="11615"/>
                  <a:pt x="3243" y="11447"/>
                </a:cubicBezTo>
                <a:cubicBezTo>
                  <a:pt x="3557" y="11133"/>
                  <a:pt x="3913" y="10820"/>
                  <a:pt x="4289" y="10485"/>
                </a:cubicBezTo>
                <a:cubicBezTo>
                  <a:pt x="4645" y="10150"/>
                  <a:pt x="5043" y="9815"/>
                  <a:pt x="5398" y="9439"/>
                </a:cubicBezTo>
                <a:cubicBezTo>
                  <a:pt x="5587" y="9250"/>
                  <a:pt x="5796" y="9083"/>
                  <a:pt x="5984" y="8895"/>
                </a:cubicBezTo>
                <a:lnTo>
                  <a:pt x="6277" y="8602"/>
                </a:lnTo>
                <a:lnTo>
                  <a:pt x="6549" y="8309"/>
                </a:lnTo>
                <a:cubicBezTo>
                  <a:pt x="7281" y="7535"/>
                  <a:pt x="7909" y="6614"/>
                  <a:pt x="8370" y="5693"/>
                </a:cubicBezTo>
                <a:cubicBezTo>
                  <a:pt x="8830" y="4794"/>
                  <a:pt x="9123" y="3894"/>
                  <a:pt x="9332" y="3120"/>
                </a:cubicBezTo>
                <a:cubicBezTo>
                  <a:pt x="9374" y="2910"/>
                  <a:pt x="9437" y="2722"/>
                  <a:pt x="9458" y="2534"/>
                </a:cubicBezTo>
                <a:cubicBezTo>
                  <a:pt x="9478" y="2346"/>
                  <a:pt x="9541" y="2199"/>
                  <a:pt x="9562" y="2011"/>
                </a:cubicBezTo>
                <a:cubicBezTo>
                  <a:pt x="9583" y="1864"/>
                  <a:pt x="9625" y="1697"/>
                  <a:pt x="9646" y="1571"/>
                </a:cubicBezTo>
                <a:cubicBezTo>
                  <a:pt x="9667" y="1446"/>
                  <a:pt x="9688" y="1299"/>
                  <a:pt x="9688" y="1174"/>
                </a:cubicBezTo>
                <a:cubicBezTo>
                  <a:pt x="9730" y="944"/>
                  <a:pt x="9750" y="755"/>
                  <a:pt x="9750" y="630"/>
                </a:cubicBezTo>
                <a:cubicBezTo>
                  <a:pt x="9750" y="504"/>
                  <a:pt x="9771" y="441"/>
                  <a:pt x="9771" y="441"/>
                </a:cubicBezTo>
                <a:cubicBezTo>
                  <a:pt x="9791" y="202"/>
                  <a:pt x="9754" y="1"/>
                  <a:pt x="96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flipH="1">
            <a:off x="674712" y="2941320"/>
            <a:ext cx="176194" cy="397810"/>
          </a:xfrm>
          <a:custGeom>
            <a:rect b="b" l="l" r="r" t="t"/>
            <a:pathLst>
              <a:path extrusionOk="0" h="11009" w="4876">
                <a:moveTo>
                  <a:pt x="104" y="0"/>
                </a:moveTo>
                <a:cubicBezTo>
                  <a:pt x="87" y="0"/>
                  <a:pt x="73" y="7"/>
                  <a:pt x="63" y="21"/>
                </a:cubicBezTo>
                <a:cubicBezTo>
                  <a:pt x="1" y="63"/>
                  <a:pt x="21" y="189"/>
                  <a:pt x="84" y="335"/>
                </a:cubicBezTo>
                <a:cubicBezTo>
                  <a:pt x="84" y="335"/>
                  <a:pt x="105" y="356"/>
                  <a:pt x="126" y="440"/>
                </a:cubicBezTo>
                <a:cubicBezTo>
                  <a:pt x="168" y="503"/>
                  <a:pt x="210" y="607"/>
                  <a:pt x="293" y="754"/>
                </a:cubicBezTo>
                <a:cubicBezTo>
                  <a:pt x="440" y="1005"/>
                  <a:pt x="649" y="1381"/>
                  <a:pt x="921" y="1821"/>
                </a:cubicBezTo>
                <a:cubicBezTo>
                  <a:pt x="1172" y="2260"/>
                  <a:pt x="1486" y="2762"/>
                  <a:pt x="1842" y="3306"/>
                </a:cubicBezTo>
                <a:cubicBezTo>
                  <a:pt x="2156" y="3850"/>
                  <a:pt x="2490" y="4457"/>
                  <a:pt x="2804" y="5064"/>
                </a:cubicBezTo>
                <a:cubicBezTo>
                  <a:pt x="3118" y="5671"/>
                  <a:pt x="3369" y="6257"/>
                  <a:pt x="3620" y="6863"/>
                </a:cubicBezTo>
                <a:cubicBezTo>
                  <a:pt x="3662" y="7031"/>
                  <a:pt x="3725" y="7156"/>
                  <a:pt x="3767" y="7282"/>
                </a:cubicBezTo>
                <a:cubicBezTo>
                  <a:pt x="3830" y="7407"/>
                  <a:pt x="3850" y="7575"/>
                  <a:pt x="3871" y="7700"/>
                </a:cubicBezTo>
                <a:cubicBezTo>
                  <a:pt x="3955" y="7972"/>
                  <a:pt x="3997" y="8223"/>
                  <a:pt x="3997" y="8454"/>
                </a:cubicBezTo>
                <a:cubicBezTo>
                  <a:pt x="4060" y="8935"/>
                  <a:pt x="4039" y="9332"/>
                  <a:pt x="3997" y="9583"/>
                </a:cubicBezTo>
                <a:cubicBezTo>
                  <a:pt x="3976" y="9709"/>
                  <a:pt x="3955" y="9814"/>
                  <a:pt x="3955" y="9876"/>
                </a:cubicBezTo>
                <a:cubicBezTo>
                  <a:pt x="3955" y="9897"/>
                  <a:pt x="3934" y="9918"/>
                  <a:pt x="3934" y="9960"/>
                </a:cubicBezTo>
                <a:lnTo>
                  <a:pt x="3934" y="9981"/>
                </a:lnTo>
                <a:cubicBezTo>
                  <a:pt x="3850" y="10190"/>
                  <a:pt x="3830" y="10399"/>
                  <a:pt x="3788" y="10588"/>
                </a:cubicBezTo>
                <a:cubicBezTo>
                  <a:pt x="3767" y="10734"/>
                  <a:pt x="3788" y="10902"/>
                  <a:pt x="3892" y="10964"/>
                </a:cubicBezTo>
                <a:cubicBezTo>
                  <a:pt x="3923" y="10995"/>
                  <a:pt x="3965" y="11009"/>
                  <a:pt x="4013" y="11009"/>
                </a:cubicBezTo>
                <a:cubicBezTo>
                  <a:pt x="4096" y="11009"/>
                  <a:pt x="4197" y="10968"/>
                  <a:pt x="4290" y="10902"/>
                </a:cubicBezTo>
                <a:cubicBezTo>
                  <a:pt x="4374" y="10839"/>
                  <a:pt x="4457" y="10734"/>
                  <a:pt x="4520" y="10630"/>
                </a:cubicBezTo>
                <a:cubicBezTo>
                  <a:pt x="4604" y="10525"/>
                  <a:pt x="4667" y="10399"/>
                  <a:pt x="4708" y="10274"/>
                </a:cubicBezTo>
                <a:lnTo>
                  <a:pt x="4687" y="10274"/>
                </a:lnTo>
                <a:lnTo>
                  <a:pt x="4687" y="10232"/>
                </a:lnTo>
                <a:cubicBezTo>
                  <a:pt x="4687" y="10211"/>
                  <a:pt x="4708" y="10190"/>
                  <a:pt x="4708" y="10127"/>
                </a:cubicBezTo>
                <a:cubicBezTo>
                  <a:pt x="4750" y="10065"/>
                  <a:pt x="4771" y="9918"/>
                  <a:pt x="4792" y="9751"/>
                </a:cubicBezTo>
                <a:cubicBezTo>
                  <a:pt x="4855" y="9395"/>
                  <a:pt x="4876" y="8935"/>
                  <a:pt x="4771" y="8391"/>
                </a:cubicBezTo>
                <a:cubicBezTo>
                  <a:pt x="4729" y="8119"/>
                  <a:pt x="4667" y="7826"/>
                  <a:pt x="4583" y="7512"/>
                </a:cubicBezTo>
                <a:cubicBezTo>
                  <a:pt x="4520" y="7366"/>
                  <a:pt x="4478" y="7240"/>
                  <a:pt x="4457" y="7073"/>
                </a:cubicBezTo>
                <a:cubicBezTo>
                  <a:pt x="4394" y="6926"/>
                  <a:pt x="4353" y="6759"/>
                  <a:pt x="4269" y="6612"/>
                </a:cubicBezTo>
                <a:cubicBezTo>
                  <a:pt x="3997" y="5985"/>
                  <a:pt x="3683" y="5378"/>
                  <a:pt x="3348" y="4771"/>
                </a:cubicBezTo>
                <a:cubicBezTo>
                  <a:pt x="3014" y="4164"/>
                  <a:pt x="2616" y="3599"/>
                  <a:pt x="2260" y="3055"/>
                </a:cubicBezTo>
                <a:cubicBezTo>
                  <a:pt x="1884" y="2532"/>
                  <a:pt x="1549" y="2030"/>
                  <a:pt x="1256" y="1612"/>
                </a:cubicBezTo>
                <a:cubicBezTo>
                  <a:pt x="963" y="1193"/>
                  <a:pt x="712" y="858"/>
                  <a:pt x="545" y="586"/>
                </a:cubicBezTo>
                <a:cubicBezTo>
                  <a:pt x="482" y="461"/>
                  <a:pt x="398" y="377"/>
                  <a:pt x="377" y="293"/>
                </a:cubicBezTo>
                <a:cubicBezTo>
                  <a:pt x="314" y="231"/>
                  <a:pt x="314" y="189"/>
                  <a:pt x="314" y="189"/>
                </a:cubicBezTo>
                <a:cubicBezTo>
                  <a:pt x="250" y="76"/>
                  <a:pt x="161" y="0"/>
                  <a:pt x="1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flipH="1">
            <a:off x="637674" y="2678872"/>
            <a:ext cx="37075" cy="365000"/>
          </a:xfrm>
          <a:custGeom>
            <a:rect b="b" l="l" r="r" t="t"/>
            <a:pathLst>
              <a:path extrusionOk="0" h="10101" w="1026">
                <a:moveTo>
                  <a:pt x="28" y="0"/>
                </a:moveTo>
                <a:cubicBezTo>
                  <a:pt x="26" y="0"/>
                  <a:pt x="23" y="1"/>
                  <a:pt x="22" y="3"/>
                </a:cubicBezTo>
                <a:cubicBezTo>
                  <a:pt x="1" y="24"/>
                  <a:pt x="1" y="128"/>
                  <a:pt x="1" y="233"/>
                </a:cubicBezTo>
                <a:cubicBezTo>
                  <a:pt x="1" y="233"/>
                  <a:pt x="22" y="380"/>
                  <a:pt x="43" y="631"/>
                </a:cubicBezTo>
                <a:cubicBezTo>
                  <a:pt x="84" y="861"/>
                  <a:pt x="147" y="1237"/>
                  <a:pt x="189" y="1656"/>
                </a:cubicBezTo>
                <a:cubicBezTo>
                  <a:pt x="231" y="2074"/>
                  <a:pt x="294" y="2577"/>
                  <a:pt x="336" y="3121"/>
                </a:cubicBezTo>
                <a:cubicBezTo>
                  <a:pt x="356" y="3372"/>
                  <a:pt x="398" y="3665"/>
                  <a:pt x="419" y="3937"/>
                </a:cubicBezTo>
                <a:cubicBezTo>
                  <a:pt x="440" y="4209"/>
                  <a:pt x="461" y="4502"/>
                  <a:pt x="461" y="4774"/>
                </a:cubicBezTo>
                <a:cubicBezTo>
                  <a:pt x="503" y="5046"/>
                  <a:pt x="503" y="5338"/>
                  <a:pt x="524" y="5610"/>
                </a:cubicBezTo>
                <a:cubicBezTo>
                  <a:pt x="545" y="5882"/>
                  <a:pt x="545" y="6155"/>
                  <a:pt x="566" y="6406"/>
                </a:cubicBezTo>
                <a:cubicBezTo>
                  <a:pt x="566" y="6678"/>
                  <a:pt x="608" y="6929"/>
                  <a:pt x="608" y="7180"/>
                </a:cubicBezTo>
                <a:cubicBezTo>
                  <a:pt x="608" y="7410"/>
                  <a:pt x="628" y="7640"/>
                  <a:pt x="628" y="7849"/>
                </a:cubicBezTo>
                <a:cubicBezTo>
                  <a:pt x="628" y="8268"/>
                  <a:pt x="649" y="8644"/>
                  <a:pt x="649" y="8895"/>
                </a:cubicBezTo>
                <a:lnTo>
                  <a:pt x="649" y="9293"/>
                </a:lnTo>
                <a:cubicBezTo>
                  <a:pt x="649" y="9732"/>
                  <a:pt x="754" y="10067"/>
                  <a:pt x="859" y="10067"/>
                </a:cubicBezTo>
                <a:cubicBezTo>
                  <a:pt x="872" y="10090"/>
                  <a:pt x="885" y="10101"/>
                  <a:pt x="897" y="10101"/>
                </a:cubicBezTo>
                <a:cubicBezTo>
                  <a:pt x="966" y="10101"/>
                  <a:pt x="1026" y="9786"/>
                  <a:pt x="1026" y="9398"/>
                </a:cubicBezTo>
                <a:lnTo>
                  <a:pt x="1026" y="9000"/>
                </a:lnTo>
                <a:cubicBezTo>
                  <a:pt x="1026" y="8749"/>
                  <a:pt x="984" y="8393"/>
                  <a:pt x="984" y="7954"/>
                </a:cubicBezTo>
                <a:cubicBezTo>
                  <a:pt x="984" y="7745"/>
                  <a:pt x="963" y="7515"/>
                  <a:pt x="963" y="7243"/>
                </a:cubicBezTo>
                <a:cubicBezTo>
                  <a:pt x="942" y="7012"/>
                  <a:pt x="942" y="6761"/>
                  <a:pt x="900" y="6468"/>
                </a:cubicBezTo>
                <a:cubicBezTo>
                  <a:pt x="880" y="6196"/>
                  <a:pt x="859" y="5924"/>
                  <a:pt x="859" y="5631"/>
                </a:cubicBezTo>
                <a:lnTo>
                  <a:pt x="775" y="4774"/>
                </a:lnTo>
                <a:lnTo>
                  <a:pt x="712" y="3895"/>
                </a:lnTo>
                <a:cubicBezTo>
                  <a:pt x="670" y="3623"/>
                  <a:pt x="628" y="3351"/>
                  <a:pt x="608" y="3100"/>
                </a:cubicBezTo>
                <a:cubicBezTo>
                  <a:pt x="545" y="2577"/>
                  <a:pt x="440" y="2074"/>
                  <a:pt x="398" y="1635"/>
                </a:cubicBezTo>
                <a:cubicBezTo>
                  <a:pt x="336" y="1217"/>
                  <a:pt x="252" y="840"/>
                  <a:pt x="210" y="610"/>
                </a:cubicBezTo>
                <a:cubicBezTo>
                  <a:pt x="147" y="380"/>
                  <a:pt x="126" y="212"/>
                  <a:pt x="126" y="212"/>
                </a:cubicBezTo>
                <a:cubicBezTo>
                  <a:pt x="107" y="98"/>
                  <a:pt x="53" y="0"/>
                  <a:pt x="2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flipH="1">
            <a:off x="477380" y="2980634"/>
            <a:ext cx="60526" cy="320481"/>
          </a:xfrm>
          <a:custGeom>
            <a:rect b="b" l="l" r="r" t="t"/>
            <a:pathLst>
              <a:path extrusionOk="0" h="8869" w="1675">
                <a:moveTo>
                  <a:pt x="1005" y="0"/>
                </a:moveTo>
                <a:cubicBezTo>
                  <a:pt x="963" y="21"/>
                  <a:pt x="963" y="105"/>
                  <a:pt x="1005" y="231"/>
                </a:cubicBezTo>
                <a:cubicBezTo>
                  <a:pt x="1005" y="231"/>
                  <a:pt x="1026" y="356"/>
                  <a:pt x="1047" y="607"/>
                </a:cubicBezTo>
                <a:cubicBezTo>
                  <a:pt x="1068" y="837"/>
                  <a:pt x="1131" y="1151"/>
                  <a:pt x="1173" y="1528"/>
                </a:cubicBezTo>
                <a:cubicBezTo>
                  <a:pt x="1235" y="1925"/>
                  <a:pt x="1256" y="2365"/>
                  <a:pt x="1319" y="2867"/>
                </a:cubicBezTo>
                <a:cubicBezTo>
                  <a:pt x="1340" y="3369"/>
                  <a:pt x="1361" y="3892"/>
                  <a:pt x="1361" y="4415"/>
                </a:cubicBezTo>
                <a:cubicBezTo>
                  <a:pt x="1361" y="4938"/>
                  <a:pt x="1340" y="5462"/>
                  <a:pt x="1256" y="5943"/>
                </a:cubicBezTo>
                <a:cubicBezTo>
                  <a:pt x="1235" y="6173"/>
                  <a:pt x="1173" y="6403"/>
                  <a:pt x="1152" y="6612"/>
                </a:cubicBezTo>
                <a:cubicBezTo>
                  <a:pt x="1110" y="6822"/>
                  <a:pt x="1047" y="7031"/>
                  <a:pt x="1005" y="7219"/>
                </a:cubicBezTo>
                <a:cubicBezTo>
                  <a:pt x="901" y="7575"/>
                  <a:pt x="733" y="7847"/>
                  <a:pt x="629" y="8035"/>
                </a:cubicBezTo>
                <a:cubicBezTo>
                  <a:pt x="608" y="8077"/>
                  <a:pt x="587" y="8098"/>
                  <a:pt x="545" y="8140"/>
                </a:cubicBezTo>
                <a:cubicBezTo>
                  <a:pt x="524" y="8161"/>
                  <a:pt x="503" y="8182"/>
                  <a:pt x="503" y="8203"/>
                </a:cubicBezTo>
                <a:cubicBezTo>
                  <a:pt x="482" y="8265"/>
                  <a:pt x="440" y="8265"/>
                  <a:pt x="440" y="8265"/>
                </a:cubicBezTo>
                <a:cubicBezTo>
                  <a:pt x="419" y="8286"/>
                  <a:pt x="398" y="8307"/>
                  <a:pt x="378" y="8370"/>
                </a:cubicBezTo>
                <a:lnTo>
                  <a:pt x="294" y="8454"/>
                </a:lnTo>
                <a:lnTo>
                  <a:pt x="126" y="8600"/>
                </a:lnTo>
                <a:cubicBezTo>
                  <a:pt x="64" y="8684"/>
                  <a:pt x="1" y="8767"/>
                  <a:pt x="1" y="8809"/>
                </a:cubicBezTo>
                <a:cubicBezTo>
                  <a:pt x="13" y="8846"/>
                  <a:pt x="46" y="8868"/>
                  <a:pt x="105" y="8868"/>
                </a:cubicBezTo>
                <a:cubicBezTo>
                  <a:pt x="147" y="8868"/>
                  <a:pt x="203" y="8857"/>
                  <a:pt x="273" y="8830"/>
                </a:cubicBezTo>
                <a:cubicBezTo>
                  <a:pt x="336" y="8809"/>
                  <a:pt x="419" y="8788"/>
                  <a:pt x="503" y="8726"/>
                </a:cubicBezTo>
                <a:cubicBezTo>
                  <a:pt x="545" y="8705"/>
                  <a:pt x="587" y="8684"/>
                  <a:pt x="629" y="8663"/>
                </a:cubicBezTo>
                <a:cubicBezTo>
                  <a:pt x="608" y="8600"/>
                  <a:pt x="650" y="8579"/>
                  <a:pt x="691" y="8516"/>
                </a:cubicBezTo>
                <a:lnTo>
                  <a:pt x="754" y="8454"/>
                </a:lnTo>
                <a:cubicBezTo>
                  <a:pt x="796" y="8412"/>
                  <a:pt x="817" y="8391"/>
                  <a:pt x="838" y="8328"/>
                </a:cubicBezTo>
                <a:cubicBezTo>
                  <a:pt x="859" y="8286"/>
                  <a:pt x="901" y="8265"/>
                  <a:pt x="942" y="8203"/>
                </a:cubicBezTo>
                <a:cubicBezTo>
                  <a:pt x="1068" y="7993"/>
                  <a:pt x="1235" y="7679"/>
                  <a:pt x="1361" y="7282"/>
                </a:cubicBezTo>
                <a:lnTo>
                  <a:pt x="1528" y="6654"/>
                </a:lnTo>
                <a:cubicBezTo>
                  <a:pt x="1570" y="6424"/>
                  <a:pt x="1591" y="6194"/>
                  <a:pt x="1633" y="5964"/>
                </a:cubicBezTo>
                <a:cubicBezTo>
                  <a:pt x="1675" y="5462"/>
                  <a:pt x="1675" y="4938"/>
                  <a:pt x="1675" y="4394"/>
                </a:cubicBezTo>
                <a:cubicBezTo>
                  <a:pt x="1675" y="3871"/>
                  <a:pt x="1633" y="3348"/>
                  <a:pt x="1570" y="2846"/>
                </a:cubicBezTo>
                <a:cubicBezTo>
                  <a:pt x="1528" y="2344"/>
                  <a:pt x="1466" y="1905"/>
                  <a:pt x="1382" y="1507"/>
                </a:cubicBezTo>
                <a:cubicBezTo>
                  <a:pt x="1340" y="1130"/>
                  <a:pt x="1256" y="817"/>
                  <a:pt x="1194" y="565"/>
                </a:cubicBezTo>
                <a:cubicBezTo>
                  <a:pt x="1152" y="335"/>
                  <a:pt x="1131" y="210"/>
                  <a:pt x="1131" y="210"/>
                </a:cubicBezTo>
                <a:cubicBezTo>
                  <a:pt x="1110" y="84"/>
                  <a:pt x="1047" y="0"/>
                  <a:pt x="100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flipH="1">
            <a:off x="692852" y="2945403"/>
            <a:ext cx="318349" cy="261328"/>
          </a:xfrm>
          <a:custGeom>
            <a:rect b="b" l="l" r="r" t="t"/>
            <a:pathLst>
              <a:path extrusionOk="0" h="7232" w="8810">
                <a:moveTo>
                  <a:pt x="45" y="0"/>
                </a:moveTo>
                <a:cubicBezTo>
                  <a:pt x="34" y="0"/>
                  <a:pt x="26" y="4"/>
                  <a:pt x="22" y="13"/>
                </a:cubicBezTo>
                <a:cubicBezTo>
                  <a:pt x="1" y="34"/>
                  <a:pt x="84" y="139"/>
                  <a:pt x="147" y="243"/>
                </a:cubicBezTo>
                <a:lnTo>
                  <a:pt x="231" y="327"/>
                </a:lnTo>
                <a:lnTo>
                  <a:pt x="461" y="557"/>
                </a:lnTo>
                <a:cubicBezTo>
                  <a:pt x="670" y="745"/>
                  <a:pt x="984" y="1017"/>
                  <a:pt x="1444" y="1289"/>
                </a:cubicBezTo>
                <a:cubicBezTo>
                  <a:pt x="1863" y="1540"/>
                  <a:pt x="2386" y="1812"/>
                  <a:pt x="2930" y="2064"/>
                </a:cubicBezTo>
                <a:cubicBezTo>
                  <a:pt x="3474" y="2336"/>
                  <a:pt x="4081" y="2587"/>
                  <a:pt x="4625" y="2900"/>
                </a:cubicBezTo>
                <a:lnTo>
                  <a:pt x="4834" y="3047"/>
                </a:lnTo>
                <a:cubicBezTo>
                  <a:pt x="4918" y="3089"/>
                  <a:pt x="4960" y="3110"/>
                  <a:pt x="5043" y="3172"/>
                </a:cubicBezTo>
                <a:cubicBezTo>
                  <a:pt x="5169" y="3256"/>
                  <a:pt x="5294" y="3361"/>
                  <a:pt x="5441" y="3465"/>
                </a:cubicBezTo>
                <a:cubicBezTo>
                  <a:pt x="5692" y="3633"/>
                  <a:pt x="5922" y="3842"/>
                  <a:pt x="6173" y="4030"/>
                </a:cubicBezTo>
                <a:cubicBezTo>
                  <a:pt x="6403" y="4219"/>
                  <a:pt x="6613" y="4428"/>
                  <a:pt x="6822" y="4616"/>
                </a:cubicBezTo>
                <a:cubicBezTo>
                  <a:pt x="7031" y="4784"/>
                  <a:pt x="7219" y="4972"/>
                  <a:pt x="7366" y="5160"/>
                </a:cubicBezTo>
                <a:cubicBezTo>
                  <a:pt x="7680" y="5516"/>
                  <a:pt x="7931" y="5830"/>
                  <a:pt x="8056" y="6081"/>
                </a:cubicBezTo>
                <a:cubicBezTo>
                  <a:pt x="8182" y="6311"/>
                  <a:pt x="8266" y="6437"/>
                  <a:pt x="8266" y="6437"/>
                </a:cubicBezTo>
                <a:cubicBezTo>
                  <a:pt x="8370" y="6646"/>
                  <a:pt x="8454" y="6834"/>
                  <a:pt x="8496" y="6981"/>
                </a:cubicBezTo>
                <a:cubicBezTo>
                  <a:pt x="8538" y="7127"/>
                  <a:pt x="8600" y="7232"/>
                  <a:pt x="8684" y="7232"/>
                </a:cubicBezTo>
                <a:cubicBezTo>
                  <a:pt x="8705" y="7232"/>
                  <a:pt x="8726" y="7190"/>
                  <a:pt x="8747" y="7148"/>
                </a:cubicBezTo>
                <a:cubicBezTo>
                  <a:pt x="8789" y="7085"/>
                  <a:pt x="8789" y="7043"/>
                  <a:pt x="8810" y="6939"/>
                </a:cubicBezTo>
                <a:cubicBezTo>
                  <a:pt x="8789" y="6750"/>
                  <a:pt x="8768" y="6520"/>
                  <a:pt x="8621" y="6248"/>
                </a:cubicBezTo>
                <a:cubicBezTo>
                  <a:pt x="8621" y="6248"/>
                  <a:pt x="8558" y="6102"/>
                  <a:pt x="8391" y="5830"/>
                </a:cubicBezTo>
                <a:cubicBezTo>
                  <a:pt x="8245" y="5579"/>
                  <a:pt x="7973" y="5244"/>
                  <a:pt x="7638" y="4867"/>
                </a:cubicBezTo>
                <a:cubicBezTo>
                  <a:pt x="7450" y="4679"/>
                  <a:pt x="7261" y="4512"/>
                  <a:pt x="7052" y="4323"/>
                </a:cubicBezTo>
                <a:cubicBezTo>
                  <a:pt x="6843" y="4135"/>
                  <a:pt x="6613" y="3926"/>
                  <a:pt x="6382" y="3737"/>
                </a:cubicBezTo>
                <a:cubicBezTo>
                  <a:pt x="6152" y="3570"/>
                  <a:pt x="5880" y="3361"/>
                  <a:pt x="5629" y="3172"/>
                </a:cubicBezTo>
                <a:cubicBezTo>
                  <a:pt x="5483" y="3068"/>
                  <a:pt x="5357" y="2984"/>
                  <a:pt x="5190" y="2880"/>
                </a:cubicBezTo>
                <a:cubicBezTo>
                  <a:pt x="5127" y="2838"/>
                  <a:pt x="5064" y="2796"/>
                  <a:pt x="5001" y="2754"/>
                </a:cubicBezTo>
                <a:lnTo>
                  <a:pt x="4792" y="2628"/>
                </a:lnTo>
                <a:cubicBezTo>
                  <a:pt x="4206" y="2315"/>
                  <a:pt x="3600" y="2043"/>
                  <a:pt x="3035" y="1812"/>
                </a:cubicBezTo>
                <a:cubicBezTo>
                  <a:pt x="2491" y="1582"/>
                  <a:pt x="1968" y="1331"/>
                  <a:pt x="1528" y="1101"/>
                </a:cubicBezTo>
                <a:cubicBezTo>
                  <a:pt x="1110" y="871"/>
                  <a:pt x="817" y="641"/>
                  <a:pt x="566" y="452"/>
                </a:cubicBezTo>
                <a:cubicBezTo>
                  <a:pt x="461" y="348"/>
                  <a:pt x="377" y="285"/>
                  <a:pt x="336" y="243"/>
                </a:cubicBezTo>
                <a:lnTo>
                  <a:pt x="252" y="159"/>
                </a:lnTo>
                <a:cubicBezTo>
                  <a:pt x="169" y="60"/>
                  <a:pt x="86" y="0"/>
                  <a:pt x="4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flipH="1">
            <a:off x="707957" y="2831578"/>
            <a:ext cx="83219" cy="321132"/>
          </a:xfrm>
          <a:custGeom>
            <a:rect b="b" l="l" r="r" t="t"/>
            <a:pathLst>
              <a:path extrusionOk="0" h="8887" w="2303">
                <a:moveTo>
                  <a:pt x="34" y="0"/>
                </a:moveTo>
                <a:cubicBezTo>
                  <a:pt x="30" y="0"/>
                  <a:pt x="26" y="1"/>
                  <a:pt x="21" y="4"/>
                </a:cubicBezTo>
                <a:cubicBezTo>
                  <a:pt x="1" y="45"/>
                  <a:pt x="1" y="108"/>
                  <a:pt x="21" y="213"/>
                </a:cubicBezTo>
                <a:cubicBezTo>
                  <a:pt x="21" y="213"/>
                  <a:pt x="63" y="359"/>
                  <a:pt x="126" y="568"/>
                </a:cubicBezTo>
                <a:cubicBezTo>
                  <a:pt x="210" y="778"/>
                  <a:pt x="293" y="1092"/>
                  <a:pt x="419" y="1447"/>
                </a:cubicBezTo>
                <a:cubicBezTo>
                  <a:pt x="545" y="1824"/>
                  <a:pt x="691" y="2242"/>
                  <a:pt x="837" y="2703"/>
                </a:cubicBezTo>
                <a:cubicBezTo>
                  <a:pt x="1005" y="3184"/>
                  <a:pt x="1151" y="3644"/>
                  <a:pt x="1277" y="4146"/>
                </a:cubicBezTo>
                <a:cubicBezTo>
                  <a:pt x="1361" y="4377"/>
                  <a:pt x="1423" y="4649"/>
                  <a:pt x="1486" y="4879"/>
                </a:cubicBezTo>
                <a:cubicBezTo>
                  <a:pt x="1549" y="5109"/>
                  <a:pt x="1591" y="5381"/>
                  <a:pt x="1653" y="5611"/>
                </a:cubicBezTo>
                <a:cubicBezTo>
                  <a:pt x="1674" y="5716"/>
                  <a:pt x="1695" y="5841"/>
                  <a:pt x="1695" y="5946"/>
                </a:cubicBezTo>
                <a:cubicBezTo>
                  <a:pt x="1737" y="6050"/>
                  <a:pt x="1758" y="6197"/>
                  <a:pt x="1758" y="6302"/>
                </a:cubicBezTo>
                <a:cubicBezTo>
                  <a:pt x="1779" y="6511"/>
                  <a:pt x="1800" y="6720"/>
                  <a:pt x="1842" y="6887"/>
                </a:cubicBezTo>
                <a:cubicBezTo>
                  <a:pt x="1863" y="7264"/>
                  <a:pt x="1863" y="7578"/>
                  <a:pt x="1863" y="7808"/>
                </a:cubicBezTo>
                <a:cubicBezTo>
                  <a:pt x="1842" y="8017"/>
                  <a:pt x="1842" y="8143"/>
                  <a:pt x="1842" y="8143"/>
                </a:cubicBezTo>
                <a:cubicBezTo>
                  <a:pt x="1842" y="8331"/>
                  <a:pt x="1800" y="8519"/>
                  <a:pt x="1842" y="8645"/>
                </a:cubicBezTo>
                <a:cubicBezTo>
                  <a:pt x="1863" y="8771"/>
                  <a:pt x="1884" y="8854"/>
                  <a:pt x="1946" y="8875"/>
                </a:cubicBezTo>
                <a:cubicBezTo>
                  <a:pt x="1954" y="8883"/>
                  <a:pt x="1962" y="8886"/>
                  <a:pt x="1970" y="8886"/>
                </a:cubicBezTo>
                <a:cubicBezTo>
                  <a:pt x="2010" y="8886"/>
                  <a:pt x="2062" y="8811"/>
                  <a:pt x="2114" y="8708"/>
                </a:cubicBezTo>
                <a:cubicBezTo>
                  <a:pt x="2156" y="8645"/>
                  <a:pt x="2177" y="8561"/>
                  <a:pt x="2197" y="8499"/>
                </a:cubicBezTo>
                <a:cubicBezTo>
                  <a:pt x="2197" y="8436"/>
                  <a:pt x="2218" y="8415"/>
                  <a:pt x="2218" y="8352"/>
                </a:cubicBezTo>
                <a:cubicBezTo>
                  <a:pt x="2260" y="8331"/>
                  <a:pt x="2260" y="8268"/>
                  <a:pt x="2281" y="8206"/>
                </a:cubicBezTo>
                <a:cubicBezTo>
                  <a:pt x="2281" y="8206"/>
                  <a:pt x="2281" y="8080"/>
                  <a:pt x="2302" y="7829"/>
                </a:cubicBezTo>
                <a:cubicBezTo>
                  <a:pt x="2302" y="7599"/>
                  <a:pt x="2302" y="7264"/>
                  <a:pt x="2260" y="6866"/>
                </a:cubicBezTo>
                <a:cubicBezTo>
                  <a:pt x="2260" y="6657"/>
                  <a:pt x="2197" y="6448"/>
                  <a:pt x="2177" y="6239"/>
                </a:cubicBezTo>
                <a:cubicBezTo>
                  <a:pt x="2156" y="6134"/>
                  <a:pt x="2156" y="6009"/>
                  <a:pt x="2114" y="5904"/>
                </a:cubicBezTo>
                <a:cubicBezTo>
                  <a:pt x="2093" y="5799"/>
                  <a:pt x="2072" y="5653"/>
                  <a:pt x="2051" y="5527"/>
                </a:cubicBezTo>
                <a:cubicBezTo>
                  <a:pt x="1988" y="5297"/>
                  <a:pt x="1905" y="5025"/>
                  <a:pt x="1863" y="4795"/>
                </a:cubicBezTo>
                <a:cubicBezTo>
                  <a:pt x="1779" y="4565"/>
                  <a:pt x="1695" y="4293"/>
                  <a:pt x="1633" y="4063"/>
                </a:cubicBezTo>
                <a:cubicBezTo>
                  <a:pt x="1465" y="3561"/>
                  <a:pt x="1277" y="3079"/>
                  <a:pt x="1109" y="2619"/>
                </a:cubicBezTo>
                <a:cubicBezTo>
                  <a:pt x="921" y="2180"/>
                  <a:pt x="754" y="1761"/>
                  <a:pt x="628" y="1405"/>
                </a:cubicBezTo>
                <a:cubicBezTo>
                  <a:pt x="503" y="1029"/>
                  <a:pt x="377" y="736"/>
                  <a:pt x="293" y="527"/>
                </a:cubicBezTo>
                <a:cubicBezTo>
                  <a:pt x="210" y="317"/>
                  <a:pt x="168" y="192"/>
                  <a:pt x="168" y="192"/>
                </a:cubicBezTo>
                <a:cubicBezTo>
                  <a:pt x="112" y="79"/>
                  <a:pt x="72" y="0"/>
                  <a:pt x="3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flipH="1">
            <a:off x="332189" y="3203659"/>
            <a:ext cx="329696" cy="214786"/>
          </a:xfrm>
          <a:custGeom>
            <a:rect b="b" l="l" r="r" t="t"/>
            <a:pathLst>
              <a:path extrusionOk="0" h="5944" w="9124">
                <a:moveTo>
                  <a:pt x="9102" y="1"/>
                </a:moveTo>
                <a:cubicBezTo>
                  <a:pt x="9081" y="1"/>
                  <a:pt x="9019" y="106"/>
                  <a:pt x="8977" y="231"/>
                </a:cubicBezTo>
                <a:cubicBezTo>
                  <a:pt x="8977" y="231"/>
                  <a:pt x="8977" y="252"/>
                  <a:pt x="8956" y="336"/>
                </a:cubicBezTo>
                <a:cubicBezTo>
                  <a:pt x="8914" y="419"/>
                  <a:pt x="8893" y="524"/>
                  <a:pt x="8851" y="650"/>
                </a:cubicBezTo>
                <a:cubicBezTo>
                  <a:pt x="8851" y="671"/>
                  <a:pt x="8809" y="733"/>
                  <a:pt x="8809" y="754"/>
                </a:cubicBezTo>
                <a:cubicBezTo>
                  <a:pt x="8788" y="775"/>
                  <a:pt x="8788" y="838"/>
                  <a:pt x="8767" y="859"/>
                </a:cubicBezTo>
                <a:cubicBezTo>
                  <a:pt x="8747" y="943"/>
                  <a:pt x="8684" y="1026"/>
                  <a:pt x="8642" y="1089"/>
                </a:cubicBezTo>
                <a:cubicBezTo>
                  <a:pt x="8537" y="1256"/>
                  <a:pt x="8433" y="1445"/>
                  <a:pt x="8265" y="1612"/>
                </a:cubicBezTo>
                <a:cubicBezTo>
                  <a:pt x="7972" y="1989"/>
                  <a:pt x="7554" y="2386"/>
                  <a:pt x="7073" y="2700"/>
                </a:cubicBezTo>
                <a:cubicBezTo>
                  <a:pt x="6570" y="3035"/>
                  <a:pt x="5985" y="3286"/>
                  <a:pt x="5399" y="3474"/>
                </a:cubicBezTo>
                <a:lnTo>
                  <a:pt x="5148" y="3537"/>
                </a:lnTo>
                <a:cubicBezTo>
                  <a:pt x="5085" y="3558"/>
                  <a:pt x="5001" y="3558"/>
                  <a:pt x="4917" y="3579"/>
                </a:cubicBezTo>
                <a:cubicBezTo>
                  <a:pt x="4834" y="3600"/>
                  <a:pt x="4771" y="3600"/>
                  <a:pt x="4687" y="3642"/>
                </a:cubicBezTo>
                <a:cubicBezTo>
                  <a:pt x="4604" y="3642"/>
                  <a:pt x="4520" y="3663"/>
                  <a:pt x="4457" y="3663"/>
                </a:cubicBezTo>
                <a:cubicBezTo>
                  <a:pt x="4143" y="3704"/>
                  <a:pt x="3829" y="3746"/>
                  <a:pt x="3537" y="3788"/>
                </a:cubicBezTo>
                <a:cubicBezTo>
                  <a:pt x="3223" y="3851"/>
                  <a:pt x="2930" y="3893"/>
                  <a:pt x="2679" y="3976"/>
                </a:cubicBezTo>
                <a:cubicBezTo>
                  <a:pt x="2386" y="4060"/>
                  <a:pt x="2156" y="4102"/>
                  <a:pt x="1925" y="4207"/>
                </a:cubicBezTo>
                <a:cubicBezTo>
                  <a:pt x="1444" y="4374"/>
                  <a:pt x="1068" y="4583"/>
                  <a:pt x="816" y="4751"/>
                </a:cubicBezTo>
                <a:cubicBezTo>
                  <a:pt x="691" y="4834"/>
                  <a:pt x="607" y="4918"/>
                  <a:pt x="524" y="4960"/>
                </a:cubicBezTo>
                <a:cubicBezTo>
                  <a:pt x="482" y="5023"/>
                  <a:pt x="419" y="5044"/>
                  <a:pt x="419" y="5044"/>
                </a:cubicBezTo>
                <a:cubicBezTo>
                  <a:pt x="231" y="5232"/>
                  <a:pt x="105" y="5441"/>
                  <a:pt x="63" y="5629"/>
                </a:cubicBezTo>
                <a:cubicBezTo>
                  <a:pt x="21" y="5692"/>
                  <a:pt x="0" y="5776"/>
                  <a:pt x="21" y="5839"/>
                </a:cubicBezTo>
                <a:cubicBezTo>
                  <a:pt x="21" y="5880"/>
                  <a:pt x="63" y="5901"/>
                  <a:pt x="84" y="5943"/>
                </a:cubicBezTo>
                <a:cubicBezTo>
                  <a:pt x="105" y="5943"/>
                  <a:pt x="147" y="5943"/>
                  <a:pt x="189" y="5901"/>
                </a:cubicBezTo>
                <a:lnTo>
                  <a:pt x="314" y="5776"/>
                </a:lnTo>
                <a:cubicBezTo>
                  <a:pt x="461" y="5692"/>
                  <a:pt x="586" y="5546"/>
                  <a:pt x="775" y="5357"/>
                </a:cubicBezTo>
                <a:lnTo>
                  <a:pt x="837" y="5274"/>
                </a:lnTo>
                <a:cubicBezTo>
                  <a:pt x="900" y="5232"/>
                  <a:pt x="963" y="5169"/>
                  <a:pt x="1068" y="5106"/>
                </a:cubicBezTo>
                <a:cubicBezTo>
                  <a:pt x="1277" y="4939"/>
                  <a:pt x="1632" y="4751"/>
                  <a:pt x="2072" y="4604"/>
                </a:cubicBezTo>
                <a:cubicBezTo>
                  <a:pt x="2281" y="4520"/>
                  <a:pt x="2532" y="4437"/>
                  <a:pt x="2804" y="4374"/>
                </a:cubicBezTo>
                <a:cubicBezTo>
                  <a:pt x="3055" y="4290"/>
                  <a:pt x="3348" y="4228"/>
                  <a:pt x="3641" y="4186"/>
                </a:cubicBezTo>
                <a:cubicBezTo>
                  <a:pt x="3934" y="4123"/>
                  <a:pt x="4248" y="4081"/>
                  <a:pt x="4562" y="4018"/>
                </a:cubicBezTo>
                <a:cubicBezTo>
                  <a:pt x="4625" y="3997"/>
                  <a:pt x="4708" y="3997"/>
                  <a:pt x="4792" y="3976"/>
                </a:cubicBezTo>
                <a:cubicBezTo>
                  <a:pt x="4876" y="3956"/>
                  <a:pt x="4938" y="3956"/>
                  <a:pt x="5022" y="3914"/>
                </a:cubicBezTo>
                <a:cubicBezTo>
                  <a:pt x="5106" y="3893"/>
                  <a:pt x="5189" y="3893"/>
                  <a:pt x="5252" y="3872"/>
                </a:cubicBezTo>
                <a:lnTo>
                  <a:pt x="5503" y="3788"/>
                </a:lnTo>
                <a:cubicBezTo>
                  <a:pt x="6131" y="3579"/>
                  <a:pt x="6717" y="3286"/>
                  <a:pt x="7219" y="2930"/>
                </a:cubicBezTo>
                <a:cubicBezTo>
                  <a:pt x="7721" y="2554"/>
                  <a:pt x="8140" y="2135"/>
                  <a:pt x="8433" y="1759"/>
                </a:cubicBezTo>
                <a:cubicBezTo>
                  <a:pt x="8579" y="1549"/>
                  <a:pt x="8684" y="1361"/>
                  <a:pt x="8788" y="1173"/>
                </a:cubicBezTo>
                <a:cubicBezTo>
                  <a:pt x="8851" y="1068"/>
                  <a:pt x="8872" y="984"/>
                  <a:pt x="8893" y="922"/>
                </a:cubicBezTo>
                <a:cubicBezTo>
                  <a:pt x="8914" y="859"/>
                  <a:pt x="8914" y="838"/>
                  <a:pt x="8956" y="817"/>
                </a:cubicBezTo>
                <a:cubicBezTo>
                  <a:pt x="8956" y="775"/>
                  <a:pt x="8977" y="733"/>
                  <a:pt x="8977" y="712"/>
                </a:cubicBezTo>
                <a:cubicBezTo>
                  <a:pt x="9019" y="566"/>
                  <a:pt x="9060" y="461"/>
                  <a:pt x="9081" y="398"/>
                </a:cubicBezTo>
                <a:cubicBezTo>
                  <a:pt x="9102" y="315"/>
                  <a:pt x="9102" y="294"/>
                  <a:pt x="9102" y="294"/>
                </a:cubicBezTo>
                <a:cubicBezTo>
                  <a:pt x="9123" y="126"/>
                  <a:pt x="9123" y="1"/>
                  <a:pt x="910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flipH="1">
            <a:off x="605912" y="3548820"/>
            <a:ext cx="146708" cy="293019"/>
          </a:xfrm>
          <a:custGeom>
            <a:rect b="b" l="l" r="r" t="t"/>
            <a:pathLst>
              <a:path extrusionOk="0" h="8109" w="4060">
                <a:moveTo>
                  <a:pt x="296" y="0"/>
                </a:moveTo>
                <a:cubicBezTo>
                  <a:pt x="269" y="0"/>
                  <a:pt x="240" y="3"/>
                  <a:pt x="210" y="11"/>
                </a:cubicBezTo>
                <a:cubicBezTo>
                  <a:pt x="84" y="53"/>
                  <a:pt x="1" y="158"/>
                  <a:pt x="42" y="262"/>
                </a:cubicBezTo>
                <a:cubicBezTo>
                  <a:pt x="42" y="262"/>
                  <a:pt x="42" y="388"/>
                  <a:pt x="63" y="597"/>
                </a:cubicBezTo>
                <a:cubicBezTo>
                  <a:pt x="84" y="702"/>
                  <a:pt x="84" y="827"/>
                  <a:pt x="105" y="994"/>
                </a:cubicBezTo>
                <a:cubicBezTo>
                  <a:pt x="147" y="1141"/>
                  <a:pt x="168" y="1308"/>
                  <a:pt x="189" y="1476"/>
                </a:cubicBezTo>
                <a:cubicBezTo>
                  <a:pt x="273" y="1852"/>
                  <a:pt x="377" y="2292"/>
                  <a:pt x="503" y="2731"/>
                </a:cubicBezTo>
                <a:cubicBezTo>
                  <a:pt x="670" y="3191"/>
                  <a:pt x="838" y="3652"/>
                  <a:pt x="1047" y="4133"/>
                </a:cubicBezTo>
                <a:lnTo>
                  <a:pt x="1130" y="4300"/>
                </a:lnTo>
                <a:lnTo>
                  <a:pt x="1214" y="4489"/>
                </a:lnTo>
                <a:cubicBezTo>
                  <a:pt x="1256" y="4593"/>
                  <a:pt x="1319" y="4698"/>
                  <a:pt x="1361" y="4823"/>
                </a:cubicBezTo>
                <a:lnTo>
                  <a:pt x="1674" y="5451"/>
                </a:lnTo>
                <a:cubicBezTo>
                  <a:pt x="1779" y="5660"/>
                  <a:pt x="1863" y="5849"/>
                  <a:pt x="1947" y="6037"/>
                </a:cubicBezTo>
                <a:cubicBezTo>
                  <a:pt x="2030" y="6225"/>
                  <a:pt x="2093" y="6372"/>
                  <a:pt x="2156" y="6539"/>
                </a:cubicBezTo>
                <a:cubicBezTo>
                  <a:pt x="2260" y="6853"/>
                  <a:pt x="2344" y="7083"/>
                  <a:pt x="2365" y="7272"/>
                </a:cubicBezTo>
                <a:cubicBezTo>
                  <a:pt x="2386" y="7418"/>
                  <a:pt x="2386" y="7502"/>
                  <a:pt x="2386" y="7502"/>
                </a:cubicBezTo>
                <a:cubicBezTo>
                  <a:pt x="2386" y="7627"/>
                  <a:pt x="2491" y="7711"/>
                  <a:pt x="2616" y="7795"/>
                </a:cubicBezTo>
                <a:cubicBezTo>
                  <a:pt x="2679" y="7836"/>
                  <a:pt x="2783" y="7899"/>
                  <a:pt x="2867" y="7920"/>
                </a:cubicBezTo>
                <a:cubicBezTo>
                  <a:pt x="2930" y="7962"/>
                  <a:pt x="3035" y="8025"/>
                  <a:pt x="3139" y="8046"/>
                </a:cubicBezTo>
                <a:cubicBezTo>
                  <a:pt x="3244" y="8067"/>
                  <a:pt x="3348" y="8108"/>
                  <a:pt x="3453" y="8108"/>
                </a:cubicBezTo>
                <a:cubicBezTo>
                  <a:pt x="3516" y="8108"/>
                  <a:pt x="3558" y="8067"/>
                  <a:pt x="3620" y="8046"/>
                </a:cubicBezTo>
                <a:cubicBezTo>
                  <a:pt x="3662" y="8025"/>
                  <a:pt x="3725" y="8004"/>
                  <a:pt x="3746" y="7962"/>
                </a:cubicBezTo>
                <a:cubicBezTo>
                  <a:pt x="3955" y="7899"/>
                  <a:pt x="4060" y="7627"/>
                  <a:pt x="4018" y="7376"/>
                </a:cubicBezTo>
                <a:cubicBezTo>
                  <a:pt x="4018" y="7376"/>
                  <a:pt x="3976" y="7209"/>
                  <a:pt x="3934" y="6958"/>
                </a:cubicBezTo>
                <a:cubicBezTo>
                  <a:pt x="3871" y="6686"/>
                  <a:pt x="3746" y="6351"/>
                  <a:pt x="3599" y="5974"/>
                </a:cubicBezTo>
                <a:cubicBezTo>
                  <a:pt x="3516" y="5807"/>
                  <a:pt x="3411" y="5619"/>
                  <a:pt x="3307" y="5409"/>
                </a:cubicBezTo>
                <a:cubicBezTo>
                  <a:pt x="3202" y="5221"/>
                  <a:pt x="3097" y="5012"/>
                  <a:pt x="2972" y="4803"/>
                </a:cubicBezTo>
                <a:cubicBezTo>
                  <a:pt x="2825" y="4593"/>
                  <a:pt x="2700" y="4384"/>
                  <a:pt x="2574" y="4196"/>
                </a:cubicBezTo>
                <a:cubicBezTo>
                  <a:pt x="2491" y="4091"/>
                  <a:pt x="2449" y="3987"/>
                  <a:pt x="2365" y="3882"/>
                </a:cubicBezTo>
                <a:lnTo>
                  <a:pt x="2260" y="3735"/>
                </a:lnTo>
                <a:lnTo>
                  <a:pt x="2177" y="3568"/>
                </a:lnTo>
                <a:cubicBezTo>
                  <a:pt x="1926" y="3191"/>
                  <a:pt x="1716" y="2773"/>
                  <a:pt x="1507" y="2375"/>
                </a:cubicBezTo>
                <a:cubicBezTo>
                  <a:pt x="1319" y="1978"/>
                  <a:pt x="1110" y="1622"/>
                  <a:pt x="984" y="1266"/>
                </a:cubicBezTo>
                <a:cubicBezTo>
                  <a:pt x="900" y="1120"/>
                  <a:pt x="838" y="953"/>
                  <a:pt x="796" y="827"/>
                </a:cubicBezTo>
                <a:cubicBezTo>
                  <a:pt x="733" y="702"/>
                  <a:pt x="691" y="576"/>
                  <a:pt x="670" y="471"/>
                </a:cubicBezTo>
                <a:cubicBezTo>
                  <a:pt x="586" y="262"/>
                  <a:pt x="566" y="158"/>
                  <a:pt x="566" y="158"/>
                </a:cubicBezTo>
                <a:cubicBezTo>
                  <a:pt x="514" y="72"/>
                  <a:pt x="420" y="0"/>
                  <a:pt x="29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flipH="1">
            <a:off x="645227" y="3598541"/>
            <a:ext cx="101359" cy="240840"/>
          </a:xfrm>
          <a:custGeom>
            <a:rect b="b" l="l" r="r" t="t"/>
            <a:pathLst>
              <a:path extrusionOk="0" h="6665" w="2805">
                <a:moveTo>
                  <a:pt x="341" y="0"/>
                </a:moveTo>
                <a:cubicBezTo>
                  <a:pt x="292" y="0"/>
                  <a:pt x="239" y="12"/>
                  <a:pt x="189" y="37"/>
                </a:cubicBezTo>
                <a:cubicBezTo>
                  <a:pt x="43" y="79"/>
                  <a:pt x="1" y="183"/>
                  <a:pt x="1" y="267"/>
                </a:cubicBezTo>
                <a:cubicBezTo>
                  <a:pt x="1" y="267"/>
                  <a:pt x="22" y="372"/>
                  <a:pt x="43" y="518"/>
                </a:cubicBezTo>
                <a:cubicBezTo>
                  <a:pt x="106" y="686"/>
                  <a:pt x="147" y="937"/>
                  <a:pt x="231" y="1209"/>
                </a:cubicBezTo>
                <a:cubicBezTo>
                  <a:pt x="315" y="1502"/>
                  <a:pt x="419" y="1815"/>
                  <a:pt x="503" y="2150"/>
                </a:cubicBezTo>
                <a:cubicBezTo>
                  <a:pt x="566" y="2485"/>
                  <a:pt x="671" y="2820"/>
                  <a:pt x="733" y="3196"/>
                </a:cubicBezTo>
                <a:lnTo>
                  <a:pt x="754" y="3322"/>
                </a:lnTo>
                <a:lnTo>
                  <a:pt x="754" y="3406"/>
                </a:lnTo>
                <a:lnTo>
                  <a:pt x="775" y="3489"/>
                </a:lnTo>
                <a:cubicBezTo>
                  <a:pt x="817" y="3594"/>
                  <a:pt x="838" y="3699"/>
                  <a:pt x="838" y="3761"/>
                </a:cubicBezTo>
                <a:cubicBezTo>
                  <a:pt x="880" y="3950"/>
                  <a:pt x="922" y="4138"/>
                  <a:pt x="963" y="4326"/>
                </a:cubicBezTo>
                <a:cubicBezTo>
                  <a:pt x="984" y="4494"/>
                  <a:pt x="1047" y="4661"/>
                  <a:pt x="1068" y="4787"/>
                </a:cubicBezTo>
                <a:cubicBezTo>
                  <a:pt x="1089" y="4954"/>
                  <a:pt x="1131" y="5080"/>
                  <a:pt x="1152" y="5205"/>
                </a:cubicBezTo>
                <a:cubicBezTo>
                  <a:pt x="1173" y="5477"/>
                  <a:pt x="1194" y="5644"/>
                  <a:pt x="1173" y="5749"/>
                </a:cubicBezTo>
                <a:lnTo>
                  <a:pt x="1173" y="5854"/>
                </a:lnTo>
                <a:lnTo>
                  <a:pt x="1173" y="5896"/>
                </a:lnTo>
                <a:cubicBezTo>
                  <a:pt x="1152" y="5958"/>
                  <a:pt x="1235" y="6000"/>
                  <a:pt x="1361" y="6105"/>
                </a:cubicBezTo>
                <a:cubicBezTo>
                  <a:pt x="1403" y="6147"/>
                  <a:pt x="1487" y="6209"/>
                  <a:pt x="1549" y="6272"/>
                </a:cubicBezTo>
                <a:cubicBezTo>
                  <a:pt x="1612" y="6356"/>
                  <a:pt x="1675" y="6440"/>
                  <a:pt x="1780" y="6481"/>
                </a:cubicBezTo>
                <a:cubicBezTo>
                  <a:pt x="1863" y="6565"/>
                  <a:pt x="1968" y="6628"/>
                  <a:pt x="2031" y="6649"/>
                </a:cubicBezTo>
                <a:cubicBezTo>
                  <a:pt x="2083" y="6659"/>
                  <a:pt x="2135" y="6664"/>
                  <a:pt x="2188" y="6664"/>
                </a:cubicBezTo>
                <a:cubicBezTo>
                  <a:pt x="2240" y="6664"/>
                  <a:pt x="2292" y="6659"/>
                  <a:pt x="2344" y="6649"/>
                </a:cubicBezTo>
                <a:cubicBezTo>
                  <a:pt x="2356" y="6650"/>
                  <a:pt x="2368" y="6650"/>
                  <a:pt x="2379" y="6650"/>
                </a:cubicBezTo>
                <a:cubicBezTo>
                  <a:pt x="2611" y="6650"/>
                  <a:pt x="2765" y="6449"/>
                  <a:pt x="2805" y="6209"/>
                </a:cubicBezTo>
                <a:lnTo>
                  <a:pt x="2805" y="6105"/>
                </a:lnTo>
                <a:lnTo>
                  <a:pt x="2805" y="5833"/>
                </a:lnTo>
                <a:cubicBezTo>
                  <a:pt x="2805" y="5603"/>
                  <a:pt x="2742" y="5310"/>
                  <a:pt x="2700" y="4996"/>
                </a:cubicBezTo>
                <a:cubicBezTo>
                  <a:pt x="2658" y="4849"/>
                  <a:pt x="2616" y="4682"/>
                  <a:pt x="2554" y="4494"/>
                </a:cubicBezTo>
                <a:cubicBezTo>
                  <a:pt x="2512" y="4347"/>
                  <a:pt x="2449" y="4159"/>
                  <a:pt x="2386" y="3971"/>
                </a:cubicBezTo>
                <a:cubicBezTo>
                  <a:pt x="2324" y="3803"/>
                  <a:pt x="2240" y="3636"/>
                  <a:pt x="2177" y="3447"/>
                </a:cubicBezTo>
                <a:cubicBezTo>
                  <a:pt x="2135" y="3385"/>
                  <a:pt x="2114" y="3301"/>
                  <a:pt x="2072" y="3196"/>
                </a:cubicBezTo>
                <a:lnTo>
                  <a:pt x="2031" y="3134"/>
                </a:lnTo>
                <a:lnTo>
                  <a:pt x="2010" y="3071"/>
                </a:lnTo>
                <a:lnTo>
                  <a:pt x="1968" y="2903"/>
                </a:lnTo>
                <a:cubicBezTo>
                  <a:pt x="1821" y="2506"/>
                  <a:pt x="1654" y="2150"/>
                  <a:pt x="1487" y="1815"/>
                </a:cubicBezTo>
                <a:cubicBezTo>
                  <a:pt x="1340" y="1460"/>
                  <a:pt x="1152" y="1188"/>
                  <a:pt x="984" y="916"/>
                </a:cubicBezTo>
                <a:cubicBezTo>
                  <a:pt x="838" y="686"/>
                  <a:pt x="733" y="476"/>
                  <a:pt x="650" y="309"/>
                </a:cubicBezTo>
                <a:cubicBezTo>
                  <a:pt x="566" y="162"/>
                  <a:pt x="524" y="79"/>
                  <a:pt x="524" y="79"/>
                </a:cubicBezTo>
                <a:cubicBezTo>
                  <a:pt x="486" y="28"/>
                  <a:pt x="417" y="0"/>
                  <a:pt x="34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flipH="1">
            <a:off x="469068" y="3748031"/>
            <a:ext cx="241960" cy="121016"/>
          </a:xfrm>
          <a:custGeom>
            <a:rect b="b" l="l" r="r" t="t"/>
            <a:pathLst>
              <a:path extrusionOk="0" h="3349" w="6696">
                <a:moveTo>
                  <a:pt x="3348" y="1"/>
                </a:moveTo>
                <a:cubicBezTo>
                  <a:pt x="1528" y="1"/>
                  <a:pt x="0" y="1487"/>
                  <a:pt x="0" y="3349"/>
                </a:cubicBezTo>
                <a:lnTo>
                  <a:pt x="6696" y="3349"/>
                </a:lnTo>
                <a:cubicBezTo>
                  <a:pt x="6696" y="1487"/>
                  <a:pt x="5210" y="1"/>
                  <a:pt x="334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flipH="1">
            <a:off x="625569" y="3785106"/>
            <a:ext cx="170160" cy="84700"/>
          </a:xfrm>
          <a:custGeom>
            <a:rect b="b" l="l" r="r" t="t"/>
            <a:pathLst>
              <a:path extrusionOk="0" h="2344" w="4709">
                <a:moveTo>
                  <a:pt x="2344" y="0"/>
                </a:moveTo>
                <a:cubicBezTo>
                  <a:pt x="1068" y="0"/>
                  <a:pt x="1" y="1046"/>
                  <a:pt x="22" y="2344"/>
                </a:cubicBezTo>
                <a:lnTo>
                  <a:pt x="4709" y="2344"/>
                </a:lnTo>
                <a:cubicBezTo>
                  <a:pt x="4709" y="1046"/>
                  <a:pt x="3663" y="0"/>
                  <a:pt x="234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flipH="1">
            <a:off x="340537" y="3825179"/>
            <a:ext cx="86977" cy="43868"/>
          </a:xfrm>
          <a:custGeom>
            <a:rect b="b" l="l" r="r" t="t"/>
            <a:pathLst>
              <a:path extrusionOk="0" h="1214" w="2407">
                <a:moveTo>
                  <a:pt x="1214" y="0"/>
                </a:moveTo>
                <a:cubicBezTo>
                  <a:pt x="524" y="0"/>
                  <a:pt x="1" y="565"/>
                  <a:pt x="1" y="1214"/>
                </a:cubicBezTo>
                <a:lnTo>
                  <a:pt x="2407" y="1214"/>
                </a:lnTo>
                <a:cubicBezTo>
                  <a:pt x="2407" y="565"/>
                  <a:pt x="1863" y="0"/>
                  <a:pt x="121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33"/>
          <p:cNvGrpSpPr/>
          <p:nvPr/>
        </p:nvGrpSpPr>
        <p:grpSpPr>
          <a:xfrm>
            <a:off x="2594852" y="2351201"/>
            <a:ext cx="2907501" cy="1518606"/>
            <a:chOff x="4576052" y="2351201"/>
            <a:chExt cx="2907501" cy="1518606"/>
          </a:xfrm>
        </p:grpSpPr>
        <p:sp>
          <p:nvSpPr>
            <p:cNvPr id="671" name="Google Shape;671;p33"/>
            <p:cNvSpPr/>
            <p:nvPr/>
          </p:nvSpPr>
          <p:spPr>
            <a:xfrm flipH="1">
              <a:off x="5316999" y="2876855"/>
              <a:ext cx="353870" cy="344511"/>
            </a:xfrm>
            <a:custGeom>
              <a:rect b="b" l="l" r="r" t="t"/>
              <a:pathLst>
                <a:path extrusionOk="0" h="9534" w="9793">
                  <a:moveTo>
                    <a:pt x="4897" y="0"/>
                  </a:moveTo>
                  <a:cubicBezTo>
                    <a:pt x="2362" y="0"/>
                    <a:pt x="24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3" y="0"/>
                    <a:pt x="489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flipH="1">
              <a:off x="5834162" y="2962278"/>
              <a:ext cx="353111" cy="344475"/>
            </a:xfrm>
            <a:custGeom>
              <a:rect b="b" l="l" r="r" t="t"/>
              <a:pathLst>
                <a:path extrusionOk="0" h="9533" w="9772">
                  <a:moveTo>
                    <a:pt x="4893" y="1"/>
                  </a:moveTo>
                  <a:cubicBezTo>
                    <a:pt x="2341" y="1"/>
                    <a:pt x="248" y="1987"/>
                    <a:pt x="126" y="4526"/>
                  </a:cubicBezTo>
                  <a:cubicBezTo>
                    <a:pt x="1" y="7162"/>
                    <a:pt x="2030" y="9401"/>
                    <a:pt x="4646" y="9527"/>
                  </a:cubicBezTo>
                  <a:cubicBezTo>
                    <a:pt x="4723" y="9530"/>
                    <a:pt x="4801" y="9532"/>
                    <a:pt x="4877" y="9532"/>
                  </a:cubicBezTo>
                  <a:cubicBezTo>
                    <a:pt x="7412" y="9532"/>
                    <a:pt x="9525" y="7546"/>
                    <a:pt x="9646" y="5007"/>
                  </a:cubicBezTo>
                  <a:cubicBezTo>
                    <a:pt x="9772" y="2350"/>
                    <a:pt x="7742" y="132"/>
                    <a:pt x="5127" y="6"/>
                  </a:cubicBezTo>
                  <a:cubicBezTo>
                    <a:pt x="5049" y="3"/>
                    <a:pt x="4971" y="1"/>
                    <a:pt x="489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flipH="1">
              <a:off x="5384281" y="2351201"/>
              <a:ext cx="709980" cy="691949"/>
            </a:xfrm>
            <a:custGeom>
              <a:rect b="b" l="l" r="r" t="t"/>
              <a:pathLst>
                <a:path extrusionOk="0" h="19149" w="19648">
                  <a:moveTo>
                    <a:pt x="9813" y="0"/>
                  </a:moveTo>
                  <a:cubicBezTo>
                    <a:pt x="4742" y="0"/>
                    <a:pt x="516" y="3995"/>
                    <a:pt x="272" y="9134"/>
                  </a:cubicBezTo>
                  <a:cubicBezTo>
                    <a:pt x="0" y="14406"/>
                    <a:pt x="4080" y="18884"/>
                    <a:pt x="9374" y="19135"/>
                  </a:cubicBezTo>
                  <a:cubicBezTo>
                    <a:pt x="9541" y="19144"/>
                    <a:pt x="9707" y="19148"/>
                    <a:pt x="9872" y="19148"/>
                  </a:cubicBezTo>
                  <a:cubicBezTo>
                    <a:pt x="14926" y="19148"/>
                    <a:pt x="19133" y="15160"/>
                    <a:pt x="19396" y="10033"/>
                  </a:cubicBezTo>
                  <a:cubicBezTo>
                    <a:pt x="19648" y="4761"/>
                    <a:pt x="15567" y="283"/>
                    <a:pt x="10274" y="11"/>
                  </a:cubicBezTo>
                  <a:cubicBezTo>
                    <a:pt x="10119" y="4"/>
                    <a:pt x="9966" y="0"/>
                    <a:pt x="981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flipH="1">
              <a:off x="5683697" y="2628175"/>
              <a:ext cx="83183" cy="1238599"/>
            </a:xfrm>
            <a:custGeom>
              <a:rect b="b" l="l" r="r" t="t"/>
              <a:pathLst>
                <a:path extrusionOk="0" h="34277" w="2302">
                  <a:moveTo>
                    <a:pt x="1044" y="1"/>
                  </a:moveTo>
                  <a:cubicBezTo>
                    <a:pt x="1038" y="1"/>
                    <a:pt x="1032" y="2"/>
                    <a:pt x="1025" y="4"/>
                  </a:cubicBezTo>
                  <a:cubicBezTo>
                    <a:pt x="879" y="25"/>
                    <a:pt x="753" y="360"/>
                    <a:pt x="670" y="778"/>
                  </a:cubicBezTo>
                  <a:cubicBezTo>
                    <a:pt x="670" y="778"/>
                    <a:pt x="670" y="799"/>
                    <a:pt x="649" y="862"/>
                  </a:cubicBezTo>
                  <a:cubicBezTo>
                    <a:pt x="649" y="904"/>
                    <a:pt x="628" y="1008"/>
                    <a:pt x="628" y="1113"/>
                  </a:cubicBezTo>
                  <a:cubicBezTo>
                    <a:pt x="607" y="1364"/>
                    <a:pt x="565" y="1699"/>
                    <a:pt x="523" y="2117"/>
                  </a:cubicBezTo>
                  <a:cubicBezTo>
                    <a:pt x="440" y="2975"/>
                    <a:pt x="356" y="4210"/>
                    <a:pt x="356" y="5674"/>
                  </a:cubicBezTo>
                  <a:cubicBezTo>
                    <a:pt x="356" y="7139"/>
                    <a:pt x="440" y="8855"/>
                    <a:pt x="565" y="10696"/>
                  </a:cubicBezTo>
                  <a:cubicBezTo>
                    <a:pt x="628" y="11617"/>
                    <a:pt x="712" y="12558"/>
                    <a:pt x="774" y="13500"/>
                  </a:cubicBezTo>
                  <a:cubicBezTo>
                    <a:pt x="858" y="14420"/>
                    <a:pt x="942" y="15425"/>
                    <a:pt x="984" y="16366"/>
                  </a:cubicBezTo>
                  <a:cubicBezTo>
                    <a:pt x="984" y="16597"/>
                    <a:pt x="1025" y="16848"/>
                    <a:pt x="1025" y="17078"/>
                  </a:cubicBezTo>
                  <a:lnTo>
                    <a:pt x="1025" y="17768"/>
                  </a:lnTo>
                  <a:lnTo>
                    <a:pt x="1025" y="19191"/>
                  </a:lnTo>
                  <a:cubicBezTo>
                    <a:pt x="1025" y="19421"/>
                    <a:pt x="1025" y="19672"/>
                    <a:pt x="984" y="19902"/>
                  </a:cubicBezTo>
                  <a:cubicBezTo>
                    <a:pt x="984" y="20133"/>
                    <a:pt x="963" y="20363"/>
                    <a:pt x="963" y="20593"/>
                  </a:cubicBezTo>
                  <a:cubicBezTo>
                    <a:pt x="942" y="21074"/>
                    <a:pt x="942" y="21514"/>
                    <a:pt x="921" y="21995"/>
                  </a:cubicBezTo>
                  <a:cubicBezTo>
                    <a:pt x="858" y="22895"/>
                    <a:pt x="837" y="23773"/>
                    <a:pt x="774" y="24610"/>
                  </a:cubicBezTo>
                  <a:cubicBezTo>
                    <a:pt x="753" y="25029"/>
                    <a:pt x="753" y="25447"/>
                    <a:pt x="733" y="25824"/>
                  </a:cubicBezTo>
                  <a:cubicBezTo>
                    <a:pt x="733" y="26033"/>
                    <a:pt x="712" y="26221"/>
                    <a:pt x="712" y="26410"/>
                  </a:cubicBezTo>
                  <a:lnTo>
                    <a:pt x="712" y="26535"/>
                  </a:lnTo>
                  <a:lnTo>
                    <a:pt x="712" y="26703"/>
                  </a:lnTo>
                  <a:lnTo>
                    <a:pt x="712" y="26975"/>
                  </a:lnTo>
                  <a:cubicBezTo>
                    <a:pt x="712" y="27707"/>
                    <a:pt x="733" y="28376"/>
                    <a:pt x="733" y="28941"/>
                  </a:cubicBezTo>
                  <a:cubicBezTo>
                    <a:pt x="733" y="29527"/>
                    <a:pt x="712" y="30009"/>
                    <a:pt x="670" y="30427"/>
                  </a:cubicBezTo>
                  <a:cubicBezTo>
                    <a:pt x="649" y="30845"/>
                    <a:pt x="628" y="31159"/>
                    <a:pt x="565" y="31369"/>
                  </a:cubicBezTo>
                  <a:cubicBezTo>
                    <a:pt x="544" y="31473"/>
                    <a:pt x="544" y="31557"/>
                    <a:pt x="544" y="31620"/>
                  </a:cubicBezTo>
                  <a:cubicBezTo>
                    <a:pt x="544" y="31662"/>
                    <a:pt x="523" y="31682"/>
                    <a:pt x="523" y="31682"/>
                  </a:cubicBezTo>
                  <a:cubicBezTo>
                    <a:pt x="461" y="32038"/>
                    <a:pt x="419" y="32352"/>
                    <a:pt x="356" y="32603"/>
                  </a:cubicBezTo>
                  <a:cubicBezTo>
                    <a:pt x="314" y="32875"/>
                    <a:pt x="251" y="33105"/>
                    <a:pt x="230" y="33294"/>
                  </a:cubicBezTo>
                  <a:cubicBezTo>
                    <a:pt x="230" y="33314"/>
                    <a:pt x="230" y="33335"/>
                    <a:pt x="209" y="33356"/>
                  </a:cubicBezTo>
                  <a:cubicBezTo>
                    <a:pt x="209" y="33398"/>
                    <a:pt x="209" y="33398"/>
                    <a:pt x="189" y="33419"/>
                  </a:cubicBezTo>
                  <a:cubicBezTo>
                    <a:pt x="189"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1" y="32812"/>
                    <a:pt x="1967" y="32457"/>
                    <a:pt x="2009" y="32059"/>
                  </a:cubicBezTo>
                  <a:lnTo>
                    <a:pt x="2009" y="32059"/>
                  </a:lnTo>
                  <a:cubicBezTo>
                    <a:pt x="1996" y="32063"/>
                    <a:pt x="1986" y="32065"/>
                    <a:pt x="1978" y="32065"/>
                  </a:cubicBezTo>
                  <a:cubicBezTo>
                    <a:pt x="1946" y="32065"/>
                    <a:pt x="1946" y="32038"/>
                    <a:pt x="1946" y="32038"/>
                  </a:cubicBezTo>
                  <a:cubicBezTo>
                    <a:pt x="1946" y="32038"/>
                    <a:pt x="1946" y="32017"/>
                    <a:pt x="1988" y="31934"/>
                  </a:cubicBezTo>
                  <a:cubicBezTo>
                    <a:pt x="1988" y="31871"/>
                    <a:pt x="2009" y="31766"/>
                    <a:pt x="2030" y="31641"/>
                  </a:cubicBezTo>
                  <a:cubicBezTo>
                    <a:pt x="2051" y="31410"/>
                    <a:pt x="2113" y="31034"/>
                    <a:pt x="2134" y="30594"/>
                  </a:cubicBezTo>
                  <a:cubicBezTo>
                    <a:pt x="2155" y="30155"/>
                    <a:pt x="2197" y="29632"/>
                    <a:pt x="2197" y="29004"/>
                  </a:cubicBezTo>
                  <a:cubicBezTo>
                    <a:pt x="2197" y="28397"/>
                    <a:pt x="2155" y="27728"/>
                    <a:pt x="2134" y="26996"/>
                  </a:cubicBezTo>
                  <a:lnTo>
                    <a:pt x="2134" y="26724"/>
                  </a:lnTo>
                  <a:lnTo>
                    <a:pt x="2134" y="26472"/>
                  </a:lnTo>
                  <a:cubicBezTo>
                    <a:pt x="2134" y="26284"/>
                    <a:pt x="2134" y="26075"/>
                    <a:pt x="2155" y="25887"/>
                  </a:cubicBezTo>
                  <a:cubicBezTo>
                    <a:pt x="2155" y="25489"/>
                    <a:pt x="2197" y="25112"/>
                    <a:pt x="2197" y="24694"/>
                  </a:cubicBezTo>
                  <a:cubicBezTo>
                    <a:pt x="2218" y="23857"/>
                    <a:pt x="2239" y="22957"/>
                    <a:pt x="2260" y="22037"/>
                  </a:cubicBezTo>
                  <a:cubicBezTo>
                    <a:pt x="2260" y="21597"/>
                    <a:pt x="2260" y="21137"/>
                    <a:pt x="2302" y="20656"/>
                  </a:cubicBezTo>
                  <a:lnTo>
                    <a:pt x="2302" y="19944"/>
                  </a:lnTo>
                  <a:lnTo>
                    <a:pt x="2302" y="19212"/>
                  </a:lnTo>
                  <a:cubicBezTo>
                    <a:pt x="2302" y="18731"/>
                    <a:pt x="2260" y="18249"/>
                    <a:pt x="2260" y="17747"/>
                  </a:cubicBezTo>
                  <a:cubicBezTo>
                    <a:pt x="2260" y="17517"/>
                    <a:pt x="2260" y="17266"/>
                    <a:pt x="2239" y="17015"/>
                  </a:cubicBezTo>
                  <a:cubicBezTo>
                    <a:pt x="2239" y="16785"/>
                    <a:pt x="2197" y="16534"/>
                    <a:pt x="2197" y="16283"/>
                  </a:cubicBezTo>
                  <a:cubicBezTo>
                    <a:pt x="2093" y="15299"/>
                    <a:pt x="1988" y="14337"/>
                    <a:pt x="1883" y="13395"/>
                  </a:cubicBezTo>
                  <a:cubicBezTo>
                    <a:pt x="1779" y="12454"/>
                    <a:pt x="1674" y="11512"/>
                    <a:pt x="1569" y="10591"/>
                  </a:cubicBezTo>
                  <a:cubicBezTo>
                    <a:pt x="1360" y="8792"/>
                    <a:pt x="1193" y="7076"/>
                    <a:pt x="1151" y="5653"/>
                  </a:cubicBezTo>
                  <a:cubicBezTo>
                    <a:pt x="1067" y="4210"/>
                    <a:pt x="1088" y="2996"/>
                    <a:pt x="1130" y="2138"/>
                  </a:cubicBezTo>
                  <a:cubicBezTo>
                    <a:pt x="1151" y="1720"/>
                    <a:pt x="1172" y="1385"/>
                    <a:pt x="1172" y="1176"/>
                  </a:cubicBezTo>
                  <a:cubicBezTo>
                    <a:pt x="1172" y="1071"/>
                    <a:pt x="1193" y="967"/>
                    <a:pt x="1193" y="904"/>
                  </a:cubicBezTo>
                  <a:lnTo>
                    <a:pt x="1193" y="841"/>
                  </a:lnTo>
                  <a:cubicBezTo>
                    <a:pt x="1252"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flipH="1">
              <a:off x="5617895" y="2688773"/>
              <a:ext cx="124051" cy="335008"/>
            </a:xfrm>
            <a:custGeom>
              <a:rect b="b" l="l" r="r" t="t"/>
              <a:pathLst>
                <a:path extrusionOk="0" h="9271" w="3433">
                  <a:moveTo>
                    <a:pt x="3328" y="1"/>
                  </a:moveTo>
                  <a:cubicBezTo>
                    <a:pt x="3286" y="1"/>
                    <a:pt x="3202" y="64"/>
                    <a:pt x="3181" y="168"/>
                  </a:cubicBezTo>
                  <a:cubicBezTo>
                    <a:pt x="3181" y="168"/>
                    <a:pt x="3118" y="315"/>
                    <a:pt x="3076" y="545"/>
                  </a:cubicBezTo>
                  <a:cubicBezTo>
                    <a:pt x="2993" y="775"/>
                    <a:pt x="2888" y="1089"/>
                    <a:pt x="2721" y="1466"/>
                  </a:cubicBezTo>
                  <a:cubicBezTo>
                    <a:pt x="2574" y="1821"/>
                    <a:pt x="2386" y="2261"/>
                    <a:pt x="2177" y="2742"/>
                  </a:cubicBezTo>
                  <a:cubicBezTo>
                    <a:pt x="1967" y="3202"/>
                    <a:pt x="1737" y="3704"/>
                    <a:pt x="1507" y="4207"/>
                  </a:cubicBezTo>
                  <a:cubicBezTo>
                    <a:pt x="1256" y="4709"/>
                    <a:pt x="1068" y="5190"/>
                    <a:pt x="859" y="5692"/>
                  </a:cubicBezTo>
                  <a:cubicBezTo>
                    <a:pt x="733" y="5922"/>
                    <a:pt x="670" y="6173"/>
                    <a:pt x="587" y="6404"/>
                  </a:cubicBezTo>
                  <a:cubicBezTo>
                    <a:pt x="545" y="6508"/>
                    <a:pt x="503" y="6634"/>
                    <a:pt x="482" y="6738"/>
                  </a:cubicBezTo>
                  <a:cubicBezTo>
                    <a:pt x="461" y="6843"/>
                    <a:pt x="440" y="6948"/>
                    <a:pt x="377" y="7052"/>
                  </a:cubicBezTo>
                  <a:cubicBezTo>
                    <a:pt x="356" y="7157"/>
                    <a:pt x="335" y="7261"/>
                    <a:pt x="294" y="7345"/>
                  </a:cubicBezTo>
                  <a:cubicBezTo>
                    <a:pt x="273" y="7450"/>
                    <a:pt x="252" y="7533"/>
                    <a:pt x="210" y="7596"/>
                  </a:cubicBezTo>
                  <a:cubicBezTo>
                    <a:pt x="189" y="7764"/>
                    <a:pt x="147" y="7910"/>
                    <a:pt x="105" y="8036"/>
                  </a:cubicBezTo>
                  <a:cubicBezTo>
                    <a:pt x="63" y="8287"/>
                    <a:pt x="43" y="8433"/>
                    <a:pt x="43" y="8433"/>
                  </a:cubicBezTo>
                  <a:cubicBezTo>
                    <a:pt x="43" y="8496"/>
                    <a:pt x="1" y="8538"/>
                    <a:pt x="1" y="8601"/>
                  </a:cubicBezTo>
                  <a:lnTo>
                    <a:pt x="1" y="8747"/>
                  </a:lnTo>
                  <a:cubicBezTo>
                    <a:pt x="1" y="8852"/>
                    <a:pt x="43" y="8935"/>
                    <a:pt x="63" y="9019"/>
                  </a:cubicBezTo>
                  <a:cubicBezTo>
                    <a:pt x="105" y="9166"/>
                    <a:pt x="189" y="9249"/>
                    <a:pt x="315" y="9270"/>
                  </a:cubicBezTo>
                  <a:cubicBezTo>
                    <a:pt x="419" y="9270"/>
                    <a:pt x="524" y="9228"/>
                    <a:pt x="607" y="9082"/>
                  </a:cubicBezTo>
                  <a:cubicBezTo>
                    <a:pt x="670" y="9040"/>
                    <a:pt x="691" y="8956"/>
                    <a:pt x="712" y="8873"/>
                  </a:cubicBezTo>
                  <a:cubicBezTo>
                    <a:pt x="733" y="8831"/>
                    <a:pt x="733" y="8810"/>
                    <a:pt x="733" y="8747"/>
                  </a:cubicBezTo>
                  <a:cubicBezTo>
                    <a:pt x="796" y="8705"/>
                    <a:pt x="817" y="8642"/>
                    <a:pt x="817" y="8559"/>
                  </a:cubicBezTo>
                  <a:cubicBezTo>
                    <a:pt x="817" y="8559"/>
                    <a:pt x="859" y="8433"/>
                    <a:pt x="879" y="8203"/>
                  </a:cubicBezTo>
                  <a:cubicBezTo>
                    <a:pt x="900" y="8098"/>
                    <a:pt x="921" y="7931"/>
                    <a:pt x="963" y="7785"/>
                  </a:cubicBezTo>
                  <a:cubicBezTo>
                    <a:pt x="984" y="7701"/>
                    <a:pt x="984" y="7638"/>
                    <a:pt x="1005" y="7513"/>
                  </a:cubicBezTo>
                  <a:cubicBezTo>
                    <a:pt x="1026" y="7450"/>
                    <a:pt x="1047" y="7345"/>
                    <a:pt x="1089" y="7241"/>
                  </a:cubicBezTo>
                  <a:lnTo>
                    <a:pt x="1172" y="6927"/>
                  </a:lnTo>
                  <a:cubicBezTo>
                    <a:pt x="1193" y="6822"/>
                    <a:pt x="1214" y="6717"/>
                    <a:pt x="1277" y="6613"/>
                  </a:cubicBezTo>
                  <a:cubicBezTo>
                    <a:pt x="1319" y="6404"/>
                    <a:pt x="1423" y="6153"/>
                    <a:pt x="1507" y="5922"/>
                  </a:cubicBezTo>
                  <a:cubicBezTo>
                    <a:pt x="1654" y="5462"/>
                    <a:pt x="1863" y="4939"/>
                    <a:pt x="2051" y="4437"/>
                  </a:cubicBezTo>
                  <a:cubicBezTo>
                    <a:pt x="2260" y="3935"/>
                    <a:pt x="2449" y="3412"/>
                    <a:pt x="2637" y="2930"/>
                  </a:cubicBezTo>
                  <a:cubicBezTo>
                    <a:pt x="2804" y="2428"/>
                    <a:pt x="2972" y="1989"/>
                    <a:pt x="3076" y="1591"/>
                  </a:cubicBezTo>
                  <a:cubicBezTo>
                    <a:pt x="3202" y="1194"/>
                    <a:pt x="3286" y="859"/>
                    <a:pt x="3328" y="629"/>
                  </a:cubicBezTo>
                  <a:cubicBezTo>
                    <a:pt x="3390" y="378"/>
                    <a:pt x="3411" y="252"/>
                    <a:pt x="3411" y="252"/>
                  </a:cubicBezTo>
                  <a:cubicBezTo>
                    <a:pt x="3432" y="127"/>
                    <a:pt x="3411" y="1"/>
                    <a:pt x="332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flipH="1">
              <a:off x="5732840" y="2685485"/>
              <a:ext cx="108152" cy="211245"/>
            </a:xfrm>
            <a:custGeom>
              <a:rect b="b" l="l" r="r" t="t"/>
              <a:pathLst>
                <a:path extrusionOk="0" h="5846" w="2993">
                  <a:moveTo>
                    <a:pt x="120" y="1"/>
                  </a:moveTo>
                  <a:cubicBezTo>
                    <a:pt x="106" y="1"/>
                    <a:pt x="94" y="3"/>
                    <a:pt x="84" y="8"/>
                  </a:cubicBezTo>
                  <a:cubicBezTo>
                    <a:pt x="22" y="29"/>
                    <a:pt x="1" y="113"/>
                    <a:pt x="22" y="197"/>
                  </a:cubicBezTo>
                  <a:cubicBezTo>
                    <a:pt x="22" y="197"/>
                    <a:pt x="63" y="259"/>
                    <a:pt x="126" y="427"/>
                  </a:cubicBezTo>
                  <a:cubicBezTo>
                    <a:pt x="189" y="573"/>
                    <a:pt x="294" y="782"/>
                    <a:pt x="398" y="1034"/>
                  </a:cubicBezTo>
                  <a:cubicBezTo>
                    <a:pt x="503" y="1264"/>
                    <a:pt x="649" y="1557"/>
                    <a:pt x="817" y="1870"/>
                  </a:cubicBezTo>
                  <a:lnTo>
                    <a:pt x="1277" y="2812"/>
                  </a:lnTo>
                  <a:cubicBezTo>
                    <a:pt x="1444" y="3126"/>
                    <a:pt x="1591" y="3461"/>
                    <a:pt x="1695" y="3754"/>
                  </a:cubicBezTo>
                  <a:cubicBezTo>
                    <a:pt x="1758" y="3900"/>
                    <a:pt x="1842" y="4026"/>
                    <a:pt x="1884" y="4193"/>
                  </a:cubicBezTo>
                  <a:cubicBezTo>
                    <a:pt x="1947" y="4319"/>
                    <a:pt x="1988" y="4444"/>
                    <a:pt x="2009" y="4591"/>
                  </a:cubicBezTo>
                  <a:cubicBezTo>
                    <a:pt x="2051" y="4716"/>
                    <a:pt x="2072" y="4821"/>
                    <a:pt x="2114" y="4925"/>
                  </a:cubicBezTo>
                  <a:cubicBezTo>
                    <a:pt x="2156" y="5030"/>
                    <a:pt x="2156" y="5114"/>
                    <a:pt x="2177" y="5176"/>
                  </a:cubicBezTo>
                  <a:cubicBezTo>
                    <a:pt x="2198" y="5260"/>
                    <a:pt x="2198" y="5323"/>
                    <a:pt x="2198" y="5344"/>
                  </a:cubicBezTo>
                  <a:lnTo>
                    <a:pt x="2198" y="5386"/>
                  </a:lnTo>
                  <a:cubicBezTo>
                    <a:pt x="2198" y="5448"/>
                    <a:pt x="2219" y="5490"/>
                    <a:pt x="2260" y="5553"/>
                  </a:cubicBezTo>
                  <a:cubicBezTo>
                    <a:pt x="2281" y="5595"/>
                    <a:pt x="2302" y="5658"/>
                    <a:pt x="2323" y="5679"/>
                  </a:cubicBezTo>
                  <a:cubicBezTo>
                    <a:pt x="2407" y="5762"/>
                    <a:pt x="2491" y="5804"/>
                    <a:pt x="2616" y="5846"/>
                  </a:cubicBezTo>
                  <a:cubicBezTo>
                    <a:pt x="2721" y="5846"/>
                    <a:pt x="2825" y="5783"/>
                    <a:pt x="2909" y="5699"/>
                  </a:cubicBezTo>
                  <a:cubicBezTo>
                    <a:pt x="2930" y="5658"/>
                    <a:pt x="2951" y="5595"/>
                    <a:pt x="2993" y="5532"/>
                  </a:cubicBezTo>
                  <a:cubicBezTo>
                    <a:pt x="2951" y="5469"/>
                    <a:pt x="2951" y="5386"/>
                    <a:pt x="2951" y="5323"/>
                  </a:cubicBezTo>
                  <a:lnTo>
                    <a:pt x="2951" y="5239"/>
                  </a:lnTo>
                  <a:cubicBezTo>
                    <a:pt x="2951" y="5176"/>
                    <a:pt x="2930" y="5135"/>
                    <a:pt x="2930" y="5030"/>
                  </a:cubicBezTo>
                  <a:cubicBezTo>
                    <a:pt x="2909" y="4946"/>
                    <a:pt x="2888" y="4842"/>
                    <a:pt x="2846" y="4716"/>
                  </a:cubicBezTo>
                  <a:cubicBezTo>
                    <a:pt x="2825" y="4611"/>
                    <a:pt x="2784" y="4486"/>
                    <a:pt x="2721" y="4339"/>
                  </a:cubicBezTo>
                  <a:cubicBezTo>
                    <a:pt x="2679" y="4214"/>
                    <a:pt x="2616" y="4067"/>
                    <a:pt x="2553" y="3921"/>
                  </a:cubicBezTo>
                  <a:cubicBezTo>
                    <a:pt x="2470" y="3775"/>
                    <a:pt x="2407" y="3607"/>
                    <a:pt x="2323" y="3482"/>
                  </a:cubicBezTo>
                  <a:cubicBezTo>
                    <a:pt x="2177" y="3168"/>
                    <a:pt x="1988" y="2854"/>
                    <a:pt x="1800" y="2540"/>
                  </a:cubicBezTo>
                  <a:cubicBezTo>
                    <a:pt x="1633" y="2226"/>
                    <a:pt x="1423" y="1912"/>
                    <a:pt x="1235" y="1619"/>
                  </a:cubicBezTo>
                  <a:cubicBezTo>
                    <a:pt x="1047" y="1347"/>
                    <a:pt x="859" y="1075"/>
                    <a:pt x="733" y="845"/>
                  </a:cubicBezTo>
                  <a:cubicBezTo>
                    <a:pt x="607" y="615"/>
                    <a:pt x="482" y="427"/>
                    <a:pt x="398" y="301"/>
                  </a:cubicBezTo>
                  <a:cubicBezTo>
                    <a:pt x="315" y="155"/>
                    <a:pt x="273" y="92"/>
                    <a:pt x="273" y="92"/>
                  </a:cubicBezTo>
                  <a:cubicBezTo>
                    <a:pt x="225" y="28"/>
                    <a:pt x="165" y="1"/>
                    <a:pt x="120"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flipH="1">
              <a:off x="5706353" y="3081812"/>
              <a:ext cx="351630" cy="324203"/>
            </a:xfrm>
            <a:custGeom>
              <a:rect b="b" l="l" r="r" t="t"/>
              <a:pathLst>
                <a:path extrusionOk="0" h="8972" w="9731">
                  <a:moveTo>
                    <a:pt x="68" y="0"/>
                  </a:moveTo>
                  <a:cubicBezTo>
                    <a:pt x="44" y="0"/>
                    <a:pt x="27" y="8"/>
                    <a:pt x="22" y="25"/>
                  </a:cubicBezTo>
                  <a:cubicBezTo>
                    <a:pt x="1" y="67"/>
                    <a:pt x="42" y="193"/>
                    <a:pt x="147" y="339"/>
                  </a:cubicBezTo>
                  <a:cubicBezTo>
                    <a:pt x="147" y="339"/>
                    <a:pt x="294" y="465"/>
                    <a:pt x="524" y="674"/>
                  </a:cubicBezTo>
                  <a:cubicBezTo>
                    <a:pt x="754" y="883"/>
                    <a:pt x="1089" y="1197"/>
                    <a:pt x="1549" y="1574"/>
                  </a:cubicBezTo>
                  <a:cubicBezTo>
                    <a:pt x="1967" y="1929"/>
                    <a:pt x="2449" y="2348"/>
                    <a:pt x="2972" y="2787"/>
                  </a:cubicBezTo>
                  <a:cubicBezTo>
                    <a:pt x="3495" y="3226"/>
                    <a:pt x="4081" y="3708"/>
                    <a:pt x="4625" y="4210"/>
                  </a:cubicBezTo>
                  <a:cubicBezTo>
                    <a:pt x="5169" y="4670"/>
                    <a:pt x="5755" y="5172"/>
                    <a:pt x="6257" y="5654"/>
                  </a:cubicBezTo>
                  <a:cubicBezTo>
                    <a:pt x="6508" y="5884"/>
                    <a:pt x="6738" y="6093"/>
                    <a:pt x="6989" y="6323"/>
                  </a:cubicBezTo>
                  <a:cubicBezTo>
                    <a:pt x="7219" y="6532"/>
                    <a:pt x="7428" y="6742"/>
                    <a:pt x="7617" y="6930"/>
                  </a:cubicBezTo>
                  <a:cubicBezTo>
                    <a:pt x="7993" y="7328"/>
                    <a:pt x="8286" y="7641"/>
                    <a:pt x="8496" y="7872"/>
                  </a:cubicBezTo>
                  <a:cubicBezTo>
                    <a:pt x="8705" y="8102"/>
                    <a:pt x="8789" y="8227"/>
                    <a:pt x="8789" y="8227"/>
                  </a:cubicBezTo>
                  <a:cubicBezTo>
                    <a:pt x="8935" y="8436"/>
                    <a:pt x="9081" y="8604"/>
                    <a:pt x="9144" y="8708"/>
                  </a:cubicBezTo>
                  <a:lnTo>
                    <a:pt x="9249" y="8813"/>
                  </a:lnTo>
                  <a:cubicBezTo>
                    <a:pt x="9291" y="8855"/>
                    <a:pt x="9312" y="8918"/>
                    <a:pt x="9353" y="8939"/>
                  </a:cubicBezTo>
                  <a:cubicBezTo>
                    <a:pt x="9392" y="8951"/>
                    <a:pt x="9422" y="8972"/>
                    <a:pt x="9459" y="8972"/>
                  </a:cubicBezTo>
                  <a:cubicBezTo>
                    <a:pt x="9483" y="8972"/>
                    <a:pt x="9509" y="8963"/>
                    <a:pt x="9542" y="8939"/>
                  </a:cubicBezTo>
                  <a:cubicBezTo>
                    <a:pt x="9625" y="8897"/>
                    <a:pt x="9709" y="8792"/>
                    <a:pt x="9709" y="8625"/>
                  </a:cubicBezTo>
                  <a:cubicBezTo>
                    <a:pt x="9730" y="8499"/>
                    <a:pt x="9709" y="8332"/>
                    <a:pt x="9646" y="8206"/>
                  </a:cubicBezTo>
                  <a:cubicBezTo>
                    <a:pt x="9646" y="8081"/>
                    <a:pt x="9605" y="7955"/>
                    <a:pt x="9479" y="7788"/>
                  </a:cubicBezTo>
                  <a:cubicBezTo>
                    <a:pt x="9479" y="7788"/>
                    <a:pt x="9374"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57" y="3268"/>
                    <a:pt x="3871" y="2808"/>
                    <a:pt x="3327" y="2390"/>
                  </a:cubicBezTo>
                  <a:cubicBezTo>
                    <a:pt x="2763" y="1992"/>
                    <a:pt x="2239" y="1594"/>
                    <a:pt x="1800" y="1239"/>
                  </a:cubicBezTo>
                  <a:cubicBezTo>
                    <a:pt x="1361" y="904"/>
                    <a:pt x="984" y="653"/>
                    <a:pt x="733" y="444"/>
                  </a:cubicBezTo>
                  <a:lnTo>
                    <a:pt x="335" y="130"/>
                  </a:lnTo>
                  <a:cubicBezTo>
                    <a:pt x="244" y="54"/>
                    <a:pt x="131" y="0"/>
                    <a:pt x="6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flipH="1">
              <a:off x="5471223" y="3033572"/>
              <a:ext cx="238202" cy="242213"/>
            </a:xfrm>
            <a:custGeom>
              <a:rect b="b" l="l" r="r" t="t"/>
              <a:pathLst>
                <a:path extrusionOk="0" h="6703" w="6592">
                  <a:moveTo>
                    <a:pt x="6487" y="0"/>
                  </a:moveTo>
                  <a:cubicBezTo>
                    <a:pt x="6445" y="0"/>
                    <a:pt x="6340" y="42"/>
                    <a:pt x="6298" y="147"/>
                  </a:cubicBezTo>
                  <a:lnTo>
                    <a:pt x="6152" y="460"/>
                  </a:lnTo>
                  <a:cubicBezTo>
                    <a:pt x="6089" y="565"/>
                    <a:pt x="6026" y="670"/>
                    <a:pt x="5943" y="816"/>
                  </a:cubicBezTo>
                  <a:cubicBezTo>
                    <a:pt x="5880" y="879"/>
                    <a:pt x="5859" y="942"/>
                    <a:pt x="5817" y="1025"/>
                  </a:cubicBezTo>
                  <a:lnTo>
                    <a:pt x="5650" y="1256"/>
                  </a:lnTo>
                  <a:cubicBezTo>
                    <a:pt x="5608" y="1339"/>
                    <a:pt x="5545" y="1402"/>
                    <a:pt x="5461" y="1486"/>
                  </a:cubicBezTo>
                  <a:cubicBezTo>
                    <a:pt x="5420" y="1569"/>
                    <a:pt x="5336" y="1653"/>
                    <a:pt x="5252" y="1716"/>
                  </a:cubicBezTo>
                  <a:cubicBezTo>
                    <a:pt x="5189" y="1800"/>
                    <a:pt x="5127" y="1904"/>
                    <a:pt x="5043" y="1988"/>
                  </a:cubicBezTo>
                  <a:cubicBezTo>
                    <a:pt x="4959" y="2072"/>
                    <a:pt x="4897" y="2134"/>
                    <a:pt x="4813" y="2239"/>
                  </a:cubicBezTo>
                  <a:cubicBezTo>
                    <a:pt x="4729" y="2323"/>
                    <a:pt x="4625" y="2406"/>
                    <a:pt x="4541" y="2511"/>
                  </a:cubicBezTo>
                  <a:cubicBezTo>
                    <a:pt x="4436" y="2595"/>
                    <a:pt x="4373" y="2657"/>
                    <a:pt x="4269" y="2762"/>
                  </a:cubicBezTo>
                  <a:cubicBezTo>
                    <a:pt x="4080" y="2929"/>
                    <a:pt x="3871" y="3076"/>
                    <a:pt x="3662" y="3243"/>
                  </a:cubicBezTo>
                  <a:cubicBezTo>
                    <a:pt x="3244" y="3557"/>
                    <a:pt x="2825" y="3850"/>
                    <a:pt x="2428" y="4122"/>
                  </a:cubicBezTo>
                  <a:cubicBezTo>
                    <a:pt x="2218" y="4269"/>
                    <a:pt x="2051" y="4415"/>
                    <a:pt x="1863" y="4541"/>
                  </a:cubicBezTo>
                  <a:cubicBezTo>
                    <a:pt x="1758" y="4624"/>
                    <a:pt x="1674" y="4687"/>
                    <a:pt x="1591" y="4750"/>
                  </a:cubicBezTo>
                  <a:cubicBezTo>
                    <a:pt x="1528" y="4833"/>
                    <a:pt x="1444" y="4896"/>
                    <a:pt x="1360" y="4938"/>
                  </a:cubicBezTo>
                  <a:cubicBezTo>
                    <a:pt x="1277" y="5001"/>
                    <a:pt x="1214" y="5064"/>
                    <a:pt x="1130" y="5126"/>
                  </a:cubicBezTo>
                  <a:cubicBezTo>
                    <a:pt x="1047" y="5168"/>
                    <a:pt x="1005" y="5231"/>
                    <a:pt x="921" y="5273"/>
                  </a:cubicBezTo>
                  <a:cubicBezTo>
                    <a:pt x="775" y="5378"/>
                    <a:pt x="670" y="5461"/>
                    <a:pt x="607" y="5566"/>
                  </a:cubicBezTo>
                  <a:cubicBezTo>
                    <a:pt x="419" y="5733"/>
                    <a:pt x="335" y="5838"/>
                    <a:pt x="335" y="5838"/>
                  </a:cubicBezTo>
                  <a:lnTo>
                    <a:pt x="231" y="5942"/>
                  </a:lnTo>
                  <a:cubicBezTo>
                    <a:pt x="210" y="5984"/>
                    <a:pt x="189" y="6005"/>
                    <a:pt x="147" y="6068"/>
                  </a:cubicBezTo>
                  <a:cubicBezTo>
                    <a:pt x="105" y="6152"/>
                    <a:pt x="84" y="6214"/>
                    <a:pt x="42" y="6298"/>
                  </a:cubicBezTo>
                  <a:cubicBezTo>
                    <a:pt x="0" y="6466"/>
                    <a:pt x="21" y="6570"/>
                    <a:pt x="105" y="6633"/>
                  </a:cubicBezTo>
                  <a:cubicBezTo>
                    <a:pt x="154" y="6682"/>
                    <a:pt x="217" y="6702"/>
                    <a:pt x="287" y="6702"/>
                  </a:cubicBezTo>
                  <a:cubicBezTo>
                    <a:pt x="336" y="6702"/>
                    <a:pt x="388" y="6692"/>
                    <a:pt x="440" y="6675"/>
                  </a:cubicBezTo>
                  <a:cubicBezTo>
                    <a:pt x="523" y="6633"/>
                    <a:pt x="565" y="6612"/>
                    <a:pt x="649" y="6570"/>
                  </a:cubicBezTo>
                  <a:cubicBezTo>
                    <a:pt x="691" y="6570"/>
                    <a:pt x="754" y="6486"/>
                    <a:pt x="837" y="6403"/>
                  </a:cubicBezTo>
                  <a:cubicBezTo>
                    <a:pt x="837" y="6403"/>
                    <a:pt x="921" y="6319"/>
                    <a:pt x="1109" y="6173"/>
                  </a:cubicBezTo>
                  <a:cubicBezTo>
                    <a:pt x="1172" y="6089"/>
                    <a:pt x="1277" y="6005"/>
                    <a:pt x="1381" y="5901"/>
                  </a:cubicBezTo>
                  <a:cubicBezTo>
                    <a:pt x="1444" y="5859"/>
                    <a:pt x="1528" y="5796"/>
                    <a:pt x="1570" y="5754"/>
                  </a:cubicBezTo>
                  <a:cubicBezTo>
                    <a:pt x="1653" y="5691"/>
                    <a:pt x="1695" y="5650"/>
                    <a:pt x="1779" y="5566"/>
                  </a:cubicBezTo>
                  <a:cubicBezTo>
                    <a:pt x="1863" y="5524"/>
                    <a:pt x="1925" y="5440"/>
                    <a:pt x="2009" y="5378"/>
                  </a:cubicBezTo>
                  <a:cubicBezTo>
                    <a:pt x="2093" y="5315"/>
                    <a:pt x="2176" y="5252"/>
                    <a:pt x="2281" y="5168"/>
                  </a:cubicBezTo>
                  <a:cubicBezTo>
                    <a:pt x="2448" y="5043"/>
                    <a:pt x="2637" y="4896"/>
                    <a:pt x="2825" y="4729"/>
                  </a:cubicBezTo>
                  <a:cubicBezTo>
                    <a:pt x="3223" y="4415"/>
                    <a:pt x="3641" y="4101"/>
                    <a:pt x="4018" y="3745"/>
                  </a:cubicBezTo>
                  <a:cubicBezTo>
                    <a:pt x="4248" y="3557"/>
                    <a:pt x="4415" y="3369"/>
                    <a:pt x="4625" y="3181"/>
                  </a:cubicBezTo>
                  <a:cubicBezTo>
                    <a:pt x="4729" y="3118"/>
                    <a:pt x="4813" y="3013"/>
                    <a:pt x="4917" y="2909"/>
                  </a:cubicBezTo>
                  <a:cubicBezTo>
                    <a:pt x="5001" y="2804"/>
                    <a:pt x="5106" y="2720"/>
                    <a:pt x="5189" y="2616"/>
                  </a:cubicBezTo>
                  <a:cubicBezTo>
                    <a:pt x="5252" y="2511"/>
                    <a:pt x="5336" y="2427"/>
                    <a:pt x="5420" y="2323"/>
                  </a:cubicBezTo>
                  <a:cubicBezTo>
                    <a:pt x="5503" y="2239"/>
                    <a:pt x="5545" y="2134"/>
                    <a:pt x="5629" y="2030"/>
                  </a:cubicBezTo>
                  <a:cubicBezTo>
                    <a:pt x="5713" y="1925"/>
                    <a:pt x="5754" y="1862"/>
                    <a:pt x="5817" y="1758"/>
                  </a:cubicBezTo>
                  <a:cubicBezTo>
                    <a:pt x="5859" y="1653"/>
                    <a:pt x="5922" y="1569"/>
                    <a:pt x="5964" y="1486"/>
                  </a:cubicBezTo>
                  <a:cubicBezTo>
                    <a:pt x="6005" y="1402"/>
                    <a:pt x="6068" y="1297"/>
                    <a:pt x="6110" y="1235"/>
                  </a:cubicBezTo>
                  <a:cubicBezTo>
                    <a:pt x="6173" y="1151"/>
                    <a:pt x="6194" y="1067"/>
                    <a:pt x="6236" y="984"/>
                  </a:cubicBezTo>
                  <a:cubicBezTo>
                    <a:pt x="6298" y="837"/>
                    <a:pt x="6361" y="712"/>
                    <a:pt x="6403" y="607"/>
                  </a:cubicBezTo>
                  <a:cubicBezTo>
                    <a:pt x="6487" y="398"/>
                    <a:pt x="6529" y="251"/>
                    <a:pt x="6529" y="251"/>
                  </a:cubicBezTo>
                  <a:cubicBezTo>
                    <a:pt x="6591" y="126"/>
                    <a:pt x="6570" y="21"/>
                    <a:pt x="648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flipH="1">
              <a:off x="5822057" y="3151011"/>
              <a:ext cx="272964" cy="132579"/>
            </a:xfrm>
            <a:custGeom>
              <a:rect b="b" l="l" r="r" t="t"/>
              <a:pathLst>
                <a:path extrusionOk="0" h="3669" w="7554">
                  <a:moveTo>
                    <a:pt x="47" y="0"/>
                  </a:moveTo>
                  <a:cubicBezTo>
                    <a:pt x="18" y="0"/>
                    <a:pt x="0" y="6"/>
                    <a:pt x="0" y="14"/>
                  </a:cubicBezTo>
                  <a:cubicBezTo>
                    <a:pt x="0" y="35"/>
                    <a:pt x="63" y="98"/>
                    <a:pt x="168" y="140"/>
                  </a:cubicBezTo>
                  <a:cubicBezTo>
                    <a:pt x="168" y="140"/>
                    <a:pt x="272" y="203"/>
                    <a:pt x="440" y="307"/>
                  </a:cubicBezTo>
                  <a:cubicBezTo>
                    <a:pt x="628" y="391"/>
                    <a:pt x="900" y="537"/>
                    <a:pt x="1235" y="663"/>
                  </a:cubicBezTo>
                  <a:cubicBezTo>
                    <a:pt x="1549" y="830"/>
                    <a:pt x="1946" y="977"/>
                    <a:pt x="2323" y="1144"/>
                  </a:cubicBezTo>
                  <a:cubicBezTo>
                    <a:pt x="2741" y="1291"/>
                    <a:pt x="3160" y="1479"/>
                    <a:pt x="3620" y="1667"/>
                  </a:cubicBezTo>
                  <a:cubicBezTo>
                    <a:pt x="4060" y="1855"/>
                    <a:pt x="4478" y="2023"/>
                    <a:pt x="4876" y="2211"/>
                  </a:cubicBezTo>
                  <a:cubicBezTo>
                    <a:pt x="5085" y="2316"/>
                    <a:pt x="5252" y="2400"/>
                    <a:pt x="5440" y="2504"/>
                  </a:cubicBezTo>
                  <a:cubicBezTo>
                    <a:pt x="5629" y="2588"/>
                    <a:pt x="5775" y="2692"/>
                    <a:pt x="5943" y="2755"/>
                  </a:cubicBezTo>
                  <a:cubicBezTo>
                    <a:pt x="6257" y="2923"/>
                    <a:pt x="6487" y="3069"/>
                    <a:pt x="6654" y="3216"/>
                  </a:cubicBezTo>
                  <a:cubicBezTo>
                    <a:pt x="6801" y="3320"/>
                    <a:pt x="6905" y="3383"/>
                    <a:pt x="6905" y="3383"/>
                  </a:cubicBezTo>
                  <a:cubicBezTo>
                    <a:pt x="7073" y="3488"/>
                    <a:pt x="7198" y="3571"/>
                    <a:pt x="7303" y="3634"/>
                  </a:cubicBezTo>
                  <a:cubicBezTo>
                    <a:pt x="7364" y="3659"/>
                    <a:pt x="7425" y="3669"/>
                    <a:pt x="7470" y="3669"/>
                  </a:cubicBezTo>
                  <a:cubicBezTo>
                    <a:pt x="7501" y="3669"/>
                    <a:pt x="7524" y="3664"/>
                    <a:pt x="7533" y="3655"/>
                  </a:cubicBezTo>
                  <a:cubicBezTo>
                    <a:pt x="7554" y="3592"/>
                    <a:pt x="7554" y="3529"/>
                    <a:pt x="7491" y="3446"/>
                  </a:cubicBezTo>
                  <a:cubicBezTo>
                    <a:pt x="7449" y="3383"/>
                    <a:pt x="7407" y="3341"/>
                    <a:pt x="7345" y="3278"/>
                  </a:cubicBezTo>
                  <a:lnTo>
                    <a:pt x="7282" y="3216"/>
                  </a:lnTo>
                  <a:lnTo>
                    <a:pt x="7114" y="3048"/>
                  </a:lnTo>
                  <a:cubicBezTo>
                    <a:pt x="7114" y="3048"/>
                    <a:pt x="7010" y="2964"/>
                    <a:pt x="6863" y="2860"/>
                  </a:cubicBezTo>
                  <a:cubicBezTo>
                    <a:pt x="6675" y="2755"/>
                    <a:pt x="6403" y="2609"/>
                    <a:pt x="6089" y="2420"/>
                  </a:cubicBezTo>
                  <a:cubicBezTo>
                    <a:pt x="5943" y="2337"/>
                    <a:pt x="5754" y="2232"/>
                    <a:pt x="5566" y="2169"/>
                  </a:cubicBezTo>
                  <a:cubicBezTo>
                    <a:pt x="5399" y="2065"/>
                    <a:pt x="5189" y="1981"/>
                    <a:pt x="5001" y="1897"/>
                  </a:cubicBezTo>
                  <a:cubicBezTo>
                    <a:pt x="4583" y="1709"/>
                    <a:pt x="4164" y="1563"/>
                    <a:pt x="3704" y="1374"/>
                  </a:cubicBezTo>
                  <a:cubicBezTo>
                    <a:pt x="3264" y="1228"/>
                    <a:pt x="2825" y="1060"/>
                    <a:pt x="2407" y="914"/>
                  </a:cubicBezTo>
                  <a:cubicBezTo>
                    <a:pt x="1988" y="747"/>
                    <a:pt x="1591" y="621"/>
                    <a:pt x="1277" y="495"/>
                  </a:cubicBezTo>
                  <a:cubicBezTo>
                    <a:pt x="942" y="349"/>
                    <a:pt x="691" y="244"/>
                    <a:pt x="503" y="182"/>
                  </a:cubicBezTo>
                  <a:cubicBezTo>
                    <a:pt x="314" y="98"/>
                    <a:pt x="210" y="35"/>
                    <a:pt x="210" y="35"/>
                  </a:cubicBezTo>
                  <a:cubicBezTo>
                    <a:pt x="148" y="11"/>
                    <a:pt x="87" y="0"/>
                    <a:pt x="4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flipH="1">
              <a:off x="5896423" y="3022985"/>
              <a:ext cx="65549" cy="187721"/>
            </a:xfrm>
            <a:custGeom>
              <a:rect b="b" l="l" r="r" t="t"/>
              <a:pathLst>
                <a:path extrusionOk="0" h="5195" w="1814">
                  <a:moveTo>
                    <a:pt x="64" y="0"/>
                  </a:moveTo>
                  <a:cubicBezTo>
                    <a:pt x="43" y="0"/>
                    <a:pt x="1" y="84"/>
                    <a:pt x="1" y="126"/>
                  </a:cubicBezTo>
                  <a:cubicBezTo>
                    <a:pt x="1" y="126"/>
                    <a:pt x="1" y="209"/>
                    <a:pt x="43" y="335"/>
                  </a:cubicBezTo>
                  <a:cubicBezTo>
                    <a:pt x="64" y="481"/>
                    <a:pt x="64" y="691"/>
                    <a:pt x="85" y="921"/>
                  </a:cubicBezTo>
                  <a:cubicBezTo>
                    <a:pt x="106" y="1151"/>
                    <a:pt x="147" y="1423"/>
                    <a:pt x="210" y="1695"/>
                  </a:cubicBezTo>
                  <a:cubicBezTo>
                    <a:pt x="252" y="1862"/>
                    <a:pt x="273" y="1988"/>
                    <a:pt x="294" y="2155"/>
                  </a:cubicBezTo>
                  <a:cubicBezTo>
                    <a:pt x="315" y="2302"/>
                    <a:pt x="378"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5" y="5172"/>
                    <a:pt x="1751" y="5174"/>
                    <a:pt x="1757" y="5174"/>
                  </a:cubicBezTo>
                  <a:cubicBezTo>
                    <a:pt x="1813" y="5174"/>
                    <a:pt x="1770"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66" y="2093"/>
                  </a:cubicBezTo>
                  <a:cubicBezTo>
                    <a:pt x="503" y="1946"/>
                    <a:pt x="482" y="1800"/>
                    <a:pt x="461" y="1674"/>
                  </a:cubicBezTo>
                  <a:cubicBezTo>
                    <a:pt x="378" y="1381"/>
                    <a:pt x="315" y="1130"/>
                    <a:pt x="273" y="900"/>
                  </a:cubicBezTo>
                  <a:cubicBezTo>
                    <a:pt x="210" y="649"/>
                    <a:pt x="189" y="481"/>
                    <a:pt x="168" y="335"/>
                  </a:cubicBezTo>
                  <a:cubicBezTo>
                    <a:pt x="147" y="209"/>
                    <a:pt x="147" y="126"/>
                    <a:pt x="147" y="126"/>
                  </a:cubicBezTo>
                  <a:cubicBezTo>
                    <a:pt x="106" y="63"/>
                    <a:pt x="85" y="0"/>
                    <a:pt x="6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flipH="1">
              <a:off x="5534749" y="2994583"/>
              <a:ext cx="65043" cy="193539"/>
            </a:xfrm>
            <a:custGeom>
              <a:rect b="b" l="l" r="r" t="t"/>
              <a:pathLst>
                <a:path extrusionOk="0" h="5356" w="1800">
                  <a:moveTo>
                    <a:pt x="1769" y="1"/>
                  </a:moveTo>
                  <a:cubicBezTo>
                    <a:pt x="1766" y="1"/>
                    <a:pt x="1762" y="4"/>
                    <a:pt x="1758" y="12"/>
                  </a:cubicBezTo>
                  <a:cubicBezTo>
                    <a:pt x="1737" y="12"/>
                    <a:pt x="1695" y="54"/>
                    <a:pt x="1674" y="138"/>
                  </a:cubicBezTo>
                  <a:cubicBezTo>
                    <a:pt x="1674" y="138"/>
                    <a:pt x="1674" y="221"/>
                    <a:pt x="1653" y="347"/>
                  </a:cubicBezTo>
                  <a:cubicBezTo>
                    <a:pt x="1632" y="472"/>
                    <a:pt x="1591" y="682"/>
                    <a:pt x="1570" y="912"/>
                  </a:cubicBezTo>
                  <a:cubicBezTo>
                    <a:pt x="1549" y="1163"/>
                    <a:pt x="1486" y="1435"/>
                    <a:pt x="1444" y="1728"/>
                  </a:cubicBezTo>
                  <a:cubicBezTo>
                    <a:pt x="1381" y="2021"/>
                    <a:pt x="1298" y="2335"/>
                    <a:pt x="1235" y="2648"/>
                  </a:cubicBezTo>
                  <a:cubicBezTo>
                    <a:pt x="1151" y="2962"/>
                    <a:pt x="1067" y="3276"/>
                    <a:pt x="963" y="3527"/>
                  </a:cubicBezTo>
                  <a:lnTo>
                    <a:pt x="816" y="3925"/>
                  </a:lnTo>
                  <a:cubicBezTo>
                    <a:pt x="754" y="4050"/>
                    <a:pt x="712" y="4155"/>
                    <a:pt x="649" y="4260"/>
                  </a:cubicBezTo>
                  <a:cubicBezTo>
                    <a:pt x="544" y="4469"/>
                    <a:pt x="440" y="4636"/>
                    <a:pt x="356" y="4741"/>
                  </a:cubicBezTo>
                  <a:cubicBezTo>
                    <a:pt x="293" y="4845"/>
                    <a:pt x="230" y="4887"/>
                    <a:pt x="230" y="4887"/>
                  </a:cubicBezTo>
                  <a:cubicBezTo>
                    <a:pt x="210" y="4950"/>
                    <a:pt x="147" y="4971"/>
                    <a:pt x="126" y="4992"/>
                  </a:cubicBezTo>
                  <a:cubicBezTo>
                    <a:pt x="105" y="5034"/>
                    <a:pt x="84" y="5076"/>
                    <a:pt x="42" y="5096"/>
                  </a:cubicBezTo>
                  <a:cubicBezTo>
                    <a:pt x="0" y="5159"/>
                    <a:pt x="0" y="5243"/>
                    <a:pt x="21" y="5285"/>
                  </a:cubicBezTo>
                  <a:cubicBezTo>
                    <a:pt x="37" y="5332"/>
                    <a:pt x="76" y="5355"/>
                    <a:pt x="139" y="5355"/>
                  </a:cubicBezTo>
                  <a:cubicBezTo>
                    <a:pt x="160" y="5355"/>
                    <a:pt x="183" y="5353"/>
                    <a:pt x="210" y="5348"/>
                  </a:cubicBezTo>
                  <a:cubicBezTo>
                    <a:pt x="251" y="5348"/>
                    <a:pt x="314" y="5306"/>
                    <a:pt x="356" y="5285"/>
                  </a:cubicBezTo>
                  <a:cubicBezTo>
                    <a:pt x="419" y="5285"/>
                    <a:pt x="461" y="5264"/>
                    <a:pt x="523" y="5180"/>
                  </a:cubicBezTo>
                  <a:cubicBezTo>
                    <a:pt x="523" y="5180"/>
                    <a:pt x="586" y="5138"/>
                    <a:pt x="691" y="4992"/>
                  </a:cubicBezTo>
                  <a:cubicBezTo>
                    <a:pt x="754" y="4866"/>
                    <a:pt x="900" y="4678"/>
                    <a:pt x="984" y="4448"/>
                  </a:cubicBezTo>
                  <a:cubicBezTo>
                    <a:pt x="1046" y="4343"/>
                    <a:pt x="1109" y="4218"/>
                    <a:pt x="1151" y="4092"/>
                  </a:cubicBezTo>
                  <a:cubicBezTo>
                    <a:pt x="1193" y="3946"/>
                    <a:pt x="1256" y="3799"/>
                    <a:pt x="1277" y="3674"/>
                  </a:cubicBezTo>
                  <a:cubicBezTo>
                    <a:pt x="1360" y="3381"/>
                    <a:pt x="1444" y="3067"/>
                    <a:pt x="1507" y="2732"/>
                  </a:cubicBezTo>
                  <a:cubicBezTo>
                    <a:pt x="1570" y="2418"/>
                    <a:pt x="1632" y="2063"/>
                    <a:pt x="1674" y="1791"/>
                  </a:cubicBezTo>
                  <a:cubicBezTo>
                    <a:pt x="1716" y="1477"/>
                    <a:pt x="1758" y="1205"/>
                    <a:pt x="1758" y="954"/>
                  </a:cubicBezTo>
                  <a:cubicBezTo>
                    <a:pt x="1779" y="703"/>
                    <a:pt x="1779" y="493"/>
                    <a:pt x="1800" y="368"/>
                  </a:cubicBezTo>
                  <a:lnTo>
                    <a:pt x="1800" y="138"/>
                  </a:lnTo>
                  <a:cubicBezTo>
                    <a:pt x="1800" y="69"/>
                    <a:pt x="1786" y="1"/>
                    <a:pt x="176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flipH="1">
              <a:off x="5676108" y="3734445"/>
              <a:ext cx="269965" cy="134603"/>
            </a:xfrm>
            <a:custGeom>
              <a:rect b="b" l="l" r="r" t="t"/>
              <a:pathLst>
                <a:path extrusionOk="0" h="3725" w="7471">
                  <a:moveTo>
                    <a:pt x="3746" y="0"/>
                  </a:moveTo>
                  <a:cubicBezTo>
                    <a:pt x="1695" y="0"/>
                    <a:pt x="21" y="1674"/>
                    <a:pt x="0" y="3725"/>
                  </a:cubicBezTo>
                  <a:lnTo>
                    <a:pt x="7470" y="3725"/>
                  </a:lnTo>
                  <a:cubicBezTo>
                    <a:pt x="7470" y="1674"/>
                    <a:pt x="5817" y="0"/>
                    <a:pt x="374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flipH="1">
              <a:off x="5850784" y="3775277"/>
              <a:ext cx="188299" cy="94529"/>
            </a:xfrm>
            <a:custGeom>
              <a:rect b="b" l="l" r="r" t="t"/>
              <a:pathLst>
                <a:path extrusionOk="0" h="2616" w="5211">
                  <a:moveTo>
                    <a:pt x="2595" y="0"/>
                  </a:moveTo>
                  <a:cubicBezTo>
                    <a:pt x="1151" y="0"/>
                    <a:pt x="1" y="1151"/>
                    <a:pt x="1" y="2616"/>
                  </a:cubicBezTo>
                  <a:lnTo>
                    <a:pt x="5211" y="2616"/>
                  </a:lnTo>
                  <a:cubicBezTo>
                    <a:pt x="5211" y="1172"/>
                    <a:pt x="4018" y="0"/>
                    <a:pt x="259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flipH="1">
              <a:off x="5534749" y="3820626"/>
              <a:ext cx="96047" cy="48421"/>
            </a:xfrm>
            <a:custGeom>
              <a:rect b="b" l="l" r="r" t="t"/>
              <a:pathLst>
                <a:path extrusionOk="0" h="1340" w="2658">
                  <a:moveTo>
                    <a:pt x="1319" y="1"/>
                  </a:moveTo>
                  <a:cubicBezTo>
                    <a:pt x="607" y="1"/>
                    <a:pt x="0" y="607"/>
                    <a:pt x="0" y="1340"/>
                  </a:cubicBezTo>
                  <a:lnTo>
                    <a:pt x="2658" y="1340"/>
                  </a:lnTo>
                  <a:cubicBezTo>
                    <a:pt x="2658" y="607"/>
                    <a:pt x="2072" y="1"/>
                    <a:pt x="131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flipH="1">
              <a:off x="4576052" y="3537871"/>
              <a:ext cx="662355" cy="331177"/>
            </a:xfrm>
            <a:custGeom>
              <a:rect b="b" l="l" r="r" t="t"/>
              <a:pathLst>
                <a:path extrusionOk="0" h="9165" w="18330">
                  <a:moveTo>
                    <a:pt x="9165" y="0"/>
                  </a:moveTo>
                  <a:cubicBezTo>
                    <a:pt x="4102" y="0"/>
                    <a:pt x="1" y="4122"/>
                    <a:pt x="22" y="9165"/>
                  </a:cubicBezTo>
                  <a:lnTo>
                    <a:pt x="18330" y="9165"/>
                  </a:lnTo>
                  <a:cubicBezTo>
                    <a:pt x="18330" y="4122"/>
                    <a:pt x="14229"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flipH="1">
              <a:off x="5006998" y="3637675"/>
              <a:ext cx="463504" cy="231372"/>
            </a:xfrm>
            <a:custGeom>
              <a:rect b="b" l="l" r="r" t="t"/>
              <a:pathLst>
                <a:path extrusionOk="0" h="6403" w="12827">
                  <a:moveTo>
                    <a:pt x="6424" y="0"/>
                  </a:moveTo>
                  <a:cubicBezTo>
                    <a:pt x="2888" y="0"/>
                    <a:pt x="0" y="2867"/>
                    <a:pt x="0" y="6403"/>
                  </a:cubicBezTo>
                  <a:lnTo>
                    <a:pt x="12826" y="6403"/>
                  </a:lnTo>
                  <a:cubicBezTo>
                    <a:pt x="12826" y="2867"/>
                    <a:pt x="9939" y="0"/>
                    <a:pt x="642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flipH="1">
              <a:off x="6180443" y="3457182"/>
              <a:ext cx="345559" cy="383139"/>
            </a:xfrm>
            <a:custGeom>
              <a:rect b="b" l="l" r="r" t="t"/>
              <a:pathLst>
                <a:path extrusionOk="0" h="10603" w="9563">
                  <a:moveTo>
                    <a:pt x="8686" y="1"/>
                  </a:moveTo>
                  <a:cubicBezTo>
                    <a:pt x="8311" y="1"/>
                    <a:pt x="7830" y="66"/>
                    <a:pt x="7324" y="245"/>
                  </a:cubicBezTo>
                  <a:cubicBezTo>
                    <a:pt x="6676" y="497"/>
                    <a:pt x="5964" y="873"/>
                    <a:pt x="5253" y="1396"/>
                  </a:cubicBezTo>
                  <a:cubicBezTo>
                    <a:pt x="4583" y="1919"/>
                    <a:pt x="3893" y="2547"/>
                    <a:pt x="3265" y="3238"/>
                  </a:cubicBezTo>
                  <a:cubicBezTo>
                    <a:pt x="2010" y="4618"/>
                    <a:pt x="1005" y="6188"/>
                    <a:pt x="440" y="7631"/>
                  </a:cubicBezTo>
                  <a:cubicBezTo>
                    <a:pt x="147" y="8364"/>
                    <a:pt x="22" y="9075"/>
                    <a:pt x="1" y="9640"/>
                  </a:cubicBezTo>
                  <a:cubicBezTo>
                    <a:pt x="1" y="9933"/>
                    <a:pt x="22" y="10163"/>
                    <a:pt x="43" y="10352"/>
                  </a:cubicBezTo>
                  <a:cubicBezTo>
                    <a:pt x="85" y="10498"/>
                    <a:pt x="105" y="10603"/>
                    <a:pt x="105" y="10603"/>
                  </a:cubicBezTo>
                  <a:lnTo>
                    <a:pt x="3286" y="9640"/>
                  </a:lnTo>
                  <a:lnTo>
                    <a:pt x="3265" y="9619"/>
                  </a:lnTo>
                  <a:cubicBezTo>
                    <a:pt x="3244" y="9577"/>
                    <a:pt x="3223" y="9536"/>
                    <a:pt x="3181" y="9452"/>
                  </a:cubicBezTo>
                  <a:cubicBezTo>
                    <a:pt x="3139" y="9284"/>
                    <a:pt x="3077" y="8908"/>
                    <a:pt x="3160" y="8364"/>
                  </a:cubicBezTo>
                  <a:cubicBezTo>
                    <a:pt x="3244" y="7841"/>
                    <a:pt x="3391" y="7150"/>
                    <a:pt x="3663" y="6439"/>
                  </a:cubicBezTo>
                  <a:cubicBezTo>
                    <a:pt x="3893" y="5748"/>
                    <a:pt x="4269" y="5016"/>
                    <a:pt x="4646" y="4284"/>
                  </a:cubicBezTo>
                  <a:cubicBezTo>
                    <a:pt x="5064" y="3572"/>
                    <a:pt x="5546" y="2903"/>
                    <a:pt x="6048" y="2296"/>
                  </a:cubicBezTo>
                  <a:cubicBezTo>
                    <a:pt x="6529" y="1710"/>
                    <a:pt x="7052" y="1208"/>
                    <a:pt x="7575" y="873"/>
                  </a:cubicBezTo>
                  <a:cubicBezTo>
                    <a:pt x="8077" y="559"/>
                    <a:pt x="8580" y="413"/>
                    <a:pt x="8935" y="350"/>
                  </a:cubicBezTo>
                  <a:cubicBezTo>
                    <a:pt x="9019" y="329"/>
                    <a:pt x="9103" y="329"/>
                    <a:pt x="9186" y="329"/>
                  </a:cubicBezTo>
                  <a:lnTo>
                    <a:pt x="9521" y="329"/>
                  </a:lnTo>
                  <a:lnTo>
                    <a:pt x="9563" y="141"/>
                  </a:lnTo>
                  <a:cubicBezTo>
                    <a:pt x="9563" y="141"/>
                    <a:pt x="9521" y="120"/>
                    <a:pt x="9417" y="99"/>
                  </a:cubicBezTo>
                  <a:cubicBezTo>
                    <a:pt x="9354" y="99"/>
                    <a:pt x="9312" y="78"/>
                    <a:pt x="9228" y="36"/>
                  </a:cubicBezTo>
                  <a:cubicBezTo>
                    <a:pt x="9165" y="36"/>
                    <a:pt x="9082" y="36"/>
                    <a:pt x="8977" y="15"/>
                  </a:cubicBezTo>
                  <a:cubicBezTo>
                    <a:pt x="8890" y="6"/>
                    <a:pt x="8792" y="1"/>
                    <a:pt x="868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flipH="1">
              <a:off x="5983073" y="3565659"/>
              <a:ext cx="524030" cy="251427"/>
            </a:xfrm>
            <a:custGeom>
              <a:rect b="b" l="l" r="r" t="t"/>
              <a:pathLst>
                <a:path extrusionOk="0" h="6958" w="14502">
                  <a:moveTo>
                    <a:pt x="3306" y="6866"/>
                  </a:moveTo>
                  <a:lnTo>
                    <a:pt x="3306" y="6866"/>
                  </a:lnTo>
                  <a:cubicBezTo>
                    <a:pt x="3307" y="6866"/>
                    <a:pt x="3307" y="6868"/>
                    <a:pt x="3307" y="6868"/>
                  </a:cubicBezTo>
                  <a:lnTo>
                    <a:pt x="3328" y="6868"/>
                  </a:lnTo>
                  <a:lnTo>
                    <a:pt x="3306" y="6866"/>
                  </a:lnTo>
                  <a:close/>
                  <a:moveTo>
                    <a:pt x="11722" y="0"/>
                  </a:moveTo>
                  <a:cubicBezTo>
                    <a:pt x="10306" y="0"/>
                    <a:pt x="8503" y="216"/>
                    <a:pt x="6717" y="696"/>
                  </a:cubicBezTo>
                  <a:lnTo>
                    <a:pt x="6550" y="759"/>
                  </a:lnTo>
                  <a:lnTo>
                    <a:pt x="6466" y="780"/>
                  </a:lnTo>
                  <a:lnTo>
                    <a:pt x="6362" y="800"/>
                  </a:lnTo>
                  <a:cubicBezTo>
                    <a:pt x="6173" y="884"/>
                    <a:pt x="6048" y="968"/>
                    <a:pt x="5922" y="1010"/>
                  </a:cubicBezTo>
                  <a:cubicBezTo>
                    <a:pt x="5650" y="1156"/>
                    <a:pt x="5420" y="1282"/>
                    <a:pt x="5211" y="1407"/>
                  </a:cubicBezTo>
                  <a:cubicBezTo>
                    <a:pt x="4772" y="1679"/>
                    <a:pt x="4374" y="1951"/>
                    <a:pt x="3976" y="2223"/>
                  </a:cubicBezTo>
                  <a:cubicBezTo>
                    <a:pt x="3223" y="2767"/>
                    <a:pt x="2533" y="3290"/>
                    <a:pt x="1947" y="3793"/>
                  </a:cubicBezTo>
                  <a:cubicBezTo>
                    <a:pt x="1340" y="4295"/>
                    <a:pt x="859" y="4734"/>
                    <a:pt x="482" y="5278"/>
                  </a:cubicBezTo>
                  <a:cubicBezTo>
                    <a:pt x="378" y="5445"/>
                    <a:pt x="273" y="5571"/>
                    <a:pt x="189" y="5801"/>
                  </a:cubicBezTo>
                  <a:cubicBezTo>
                    <a:pt x="127" y="5906"/>
                    <a:pt x="127" y="5969"/>
                    <a:pt x="106" y="6031"/>
                  </a:cubicBezTo>
                  <a:cubicBezTo>
                    <a:pt x="85" y="6115"/>
                    <a:pt x="64" y="6178"/>
                    <a:pt x="64" y="6220"/>
                  </a:cubicBezTo>
                  <a:cubicBezTo>
                    <a:pt x="22" y="6387"/>
                    <a:pt x="1" y="6450"/>
                    <a:pt x="1" y="6450"/>
                  </a:cubicBezTo>
                  <a:lnTo>
                    <a:pt x="2939" y="6819"/>
                  </a:lnTo>
                  <a:lnTo>
                    <a:pt x="2939" y="6819"/>
                  </a:lnTo>
                  <a:cubicBezTo>
                    <a:pt x="2950" y="6827"/>
                    <a:pt x="2958" y="6832"/>
                    <a:pt x="2952" y="6832"/>
                  </a:cubicBezTo>
                  <a:cubicBezTo>
                    <a:pt x="2949" y="6832"/>
                    <a:pt x="2943" y="6831"/>
                    <a:pt x="2930" y="6826"/>
                  </a:cubicBezTo>
                  <a:lnTo>
                    <a:pt x="2930" y="6826"/>
                  </a:lnTo>
                  <a:lnTo>
                    <a:pt x="2993" y="6847"/>
                  </a:lnTo>
                  <a:cubicBezTo>
                    <a:pt x="3035" y="6868"/>
                    <a:pt x="3119" y="6910"/>
                    <a:pt x="3160" y="6931"/>
                  </a:cubicBezTo>
                  <a:cubicBezTo>
                    <a:pt x="3202" y="6952"/>
                    <a:pt x="3218" y="6957"/>
                    <a:pt x="3223" y="6957"/>
                  </a:cubicBezTo>
                  <a:cubicBezTo>
                    <a:pt x="3228" y="6957"/>
                    <a:pt x="3223" y="6952"/>
                    <a:pt x="3223" y="6952"/>
                  </a:cubicBezTo>
                  <a:lnTo>
                    <a:pt x="3223" y="6942"/>
                  </a:lnTo>
                  <a:lnTo>
                    <a:pt x="3223" y="6942"/>
                  </a:lnTo>
                  <a:cubicBezTo>
                    <a:pt x="3230" y="6945"/>
                    <a:pt x="3237" y="6949"/>
                    <a:pt x="3244" y="6952"/>
                  </a:cubicBezTo>
                  <a:cubicBezTo>
                    <a:pt x="3244" y="6931"/>
                    <a:pt x="3265" y="6931"/>
                    <a:pt x="3265" y="6910"/>
                  </a:cubicBezTo>
                  <a:cubicBezTo>
                    <a:pt x="3288" y="6876"/>
                    <a:pt x="3298" y="6867"/>
                    <a:pt x="3303" y="6865"/>
                  </a:cubicBezTo>
                  <a:lnTo>
                    <a:pt x="3303" y="6865"/>
                  </a:lnTo>
                  <a:lnTo>
                    <a:pt x="3306" y="6866"/>
                  </a:lnTo>
                  <a:lnTo>
                    <a:pt x="3306" y="6866"/>
                  </a:lnTo>
                  <a:cubicBezTo>
                    <a:pt x="3305" y="6865"/>
                    <a:pt x="3305" y="6865"/>
                    <a:pt x="3304" y="6865"/>
                  </a:cubicBezTo>
                  <a:cubicBezTo>
                    <a:pt x="3304" y="6865"/>
                    <a:pt x="3303" y="6865"/>
                    <a:pt x="3303" y="6865"/>
                  </a:cubicBezTo>
                  <a:lnTo>
                    <a:pt x="3303" y="6865"/>
                  </a:lnTo>
                  <a:lnTo>
                    <a:pt x="3249" y="6858"/>
                  </a:lnTo>
                  <a:lnTo>
                    <a:pt x="3249" y="6858"/>
                  </a:lnTo>
                  <a:cubicBezTo>
                    <a:pt x="3237" y="6886"/>
                    <a:pt x="3228" y="6911"/>
                    <a:pt x="3223" y="6931"/>
                  </a:cubicBezTo>
                  <a:lnTo>
                    <a:pt x="3223" y="6942"/>
                  </a:lnTo>
                  <a:lnTo>
                    <a:pt x="3223" y="6942"/>
                  </a:lnTo>
                  <a:cubicBezTo>
                    <a:pt x="3096" y="6883"/>
                    <a:pt x="3015" y="6845"/>
                    <a:pt x="2966" y="6823"/>
                  </a:cubicBezTo>
                  <a:lnTo>
                    <a:pt x="2966" y="6823"/>
                  </a:lnTo>
                  <a:lnTo>
                    <a:pt x="3249" y="6858"/>
                  </a:lnTo>
                  <a:lnTo>
                    <a:pt x="3249" y="6858"/>
                  </a:lnTo>
                  <a:cubicBezTo>
                    <a:pt x="3288" y="6772"/>
                    <a:pt x="3359" y="6650"/>
                    <a:pt x="3453" y="6492"/>
                  </a:cubicBezTo>
                  <a:cubicBezTo>
                    <a:pt x="3579" y="6282"/>
                    <a:pt x="3746" y="6031"/>
                    <a:pt x="3956" y="5780"/>
                  </a:cubicBezTo>
                  <a:cubicBezTo>
                    <a:pt x="4353" y="5257"/>
                    <a:pt x="4876" y="4629"/>
                    <a:pt x="5462" y="4002"/>
                  </a:cubicBezTo>
                  <a:cubicBezTo>
                    <a:pt x="5755" y="3688"/>
                    <a:pt x="6069" y="3353"/>
                    <a:pt x="6383" y="3060"/>
                  </a:cubicBezTo>
                  <a:cubicBezTo>
                    <a:pt x="6550" y="2893"/>
                    <a:pt x="6697" y="2767"/>
                    <a:pt x="6864" y="2642"/>
                  </a:cubicBezTo>
                  <a:lnTo>
                    <a:pt x="7031" y="2516"/>
                  </a:lnTo>
                  <a:lnTo>
                    <a:pt x="7094" y="2474"/>
                  </a:lnTo>
                  <a:lnTo>
                    <a:pt x="7178" y="2453"/>
                  </a:lnTo>
                  <a:lnTo>
                    <a:pt x="7324" y="2370"/>
                  </a:lnTo>
                  <a:cubicBezTo>
                    <a:pt x="8977" y="1533"/>
                    <a:pt x="10777" y="947"/>
                    <a:pt x="12137" y="675"/>
                  </a:cubicBezTo>
                  <a:cubicBezTo>
                    <a:pt x="12325" y="633"/>
                    <a:pt x="12471" y="591"/>
                    <a:pt x="12639" y="570"/>
                  </a:cubicBezTo>
                  <a:cubicBezTo>
                    <a:pt x="12785" y="549"/>
                    <a:pt x="12953" y="549"/>
                    <a:pt x="13078" y="528"/>
                  </a:cubicBezTo>
                  <a:cubicBezTo>
                    <a:pt x="13317" y="494"/>
                    <a:pt x="13515" y="460"/>
                    <a:pt x="13693" y="460"/>
                  </a:cubicBezTo>
                  <a:cubicBezTo>
                    <a:pt x="13733" y="460"/>
                    <a:pt x="13772" y="462"/>
                    <a:pt x="13811" y="466"/>
                  </a:cubicBezTo>
                  <a:cubicBezTo>
                    <a:pt x="14229" y="487"/>
                    <a:pt x="14459" y="487"/>
                    <a:pt x="14459" y="487"/>
                  </a:cubicBezTo>
                  <a:lnTo>
                    <a:pt x="14501" y="319"/>
                  </a:lnTo>
                  <a:cubicBezTo>
                    <a:pt x="14501" y="319"/>
                    <a:pt x="14250" y="256"/>
                    <a:pt x="13831" y="152"/>
                  </a:cubicBezTo>
                  <a:cubicBezTo>
                    <a:pt x="13622" y="110"/>
                    <a:pt x="13371" y="68"/>
                    <a:pt x="13078" y="47"/>
                  </a:cubicBezTo>
                  <a:cubicBezTo>
                    <a:pt x="12953" y="26"/>
                    <a:pt x="12764" y="26"/>
                    <a:pt x="12618" y="5"/>
                  </a:cubicBezTo>
                  <a:lnTo>
                    <a:pt x="12095" y="5"/>
                  </a:lnTo>
                  <a:cubicBezTo>
                    <a:pt x="11974" y="2"/>
                    <a:pt x="11850" y="0"/>
                    <a:pt x="117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flipH="1">
              <a:off x="6371705" y="3183279"/>
              <a:ext cx="150502" cy="655525"/>
            </a:xfrm>
            <a:custGeom>
              <a:rect b="b" l="l" r="r" t="t"/>
              <a:pathLst>
                <a:path extrusionOk="0" h="18141" w="4165">
                  <a:moveTo>
                    <a:pt x="4081" y="0"/>
                  </a:moveTo>
                  <a:cubicBezTo>
                    <a:pt x="4081" y="0"/>
                    <a:pt x="4039" y="63"/>
                    <a:pt x="3955" y="167"/>
                  </a:cubicBezTo>
                  <a:cubicBezTo>
                    <a:pt x="3871" y="293"/>
                    <a:pt x="3746" y="418"/>
                    <a:pt x="3578" y="628"/>
                  </a:cubicBezTo>
                  <a:cubicBezTo>
                    <a:pt x="3265" y="1025"/>
                    <a:pt x="2846" y="1632"/>
                    <a:pt x="2469" y="2427"/>
                  </a:cubicBezTo>
                  <a:cubicBezTo>
                    <a:pt x="2051" y="3201"/>
                    <a:pt x="1653" y="4143"/>
                    <a:pt x="1340" y="5189"/>
                  </a:cubicBezTo>
                  <a:cubicBezTo>
                    <a:pt x="1026" y="6235"/>
                    <a:pt x="754" y="7386"/>
                    <a:pt x="586" y="8537"/>
                  </a:cubicBezTo>
                  <a:cubicBezTo>
                    <a:pt x="210" y="10838"/>
                    <a:pt x="0" y="13140"/>
                    <a:pt x="21" y="14939"/>
                  </a:cubicBezTo>
                  <a:cubicBezTo>
                    <a:pt x="21" y="15839"/>
                    <a:pt x="126" y="16613"/>
                    <a:pt x="231" y="17199"/>
                  </a:cubicBezTo>
                  <a:cubicBezTo>
                    <a:pt x="293" y="17492"/>
                    <a:pt x="335" y="17722"/>
                    <a:pt x="419" y="17869"/>
                  </a:cubicBezTo>
                  <a:cubicBezTo>
                    <a:pt x="482" y="18057"/>
                    <a:pt x="503" y="18141"/>
                    <a:pt x="503" y="18141"/>
                  </a:cubicBezTo>
                  <a:lnTo>
                    <a:pt x="2386" y="17262"/>
                  </a:lnTo>
                  <a:cubicBezTo>
                    <a:pt x="2386" y="17262"/>
                    <a:pt x="2386" y="17220"/>
                    <a:pt x="2323" y="17136"/>
                  </a:cubicBezTo>
                  <a:cubicBezTo>
                    <a:pt x="2302" y="17053"/>
                    <a:pt x="2239" y="16906"/>
                    <a:pt x="2177" y="16718"/>
                  </a:cubicBezTo>
                  <a:cubicBezTo>
                    <a:pt x="2030" y="16320"/>
                    <a:pt x="1905" y="15672"/>
                    <a:pt x="1800" y="14856"/>
                  </a:cubicBezTo>
                  <a:cubicBezTo>
                    <a:pt x="1591" y="13245"/>
                    <a:pt x="1570" y="10943"/>
                    <a:pt x="1674" y="8683"/>
                  </a:cubicBezTo>
                  <a:cubicBezTo>
                    <a:pt x="1758" y="7574"/>
                    <a:pt x="1863" y="6444"/>
                    <a:pt x="2072" y="5398"/>
                  </a:cubicBezTo>
                  <a:cubicBezTo>
                    <a:pt x="2281" y="4373"/>
                    <a:pt x="2532" y="3411"/>
                    <a:pt x="2846" y="2615"/>
                  </a:cubicBezTo>
                  <a:cubicBezTo>
                    <a:pt x="3160" y="1820"/>
                    <a:pt x="3474" y="1193"/>
                    <a:pt x="3746" y="774"/>
                  </a:cubicBezTo>
                  <a:cubicBezTo>
                    <a:pt x="3871" y="523"/>
                    <a:pt x="3976" y="377"/>
                    <a:pt x="4060" y="272"/>
                  </a:cubicBezTo>
                  <a:cubicBezTo>
                    <a:pt x="4102" y="146"/>
                    <a:pt x="4164" y="84"/>
                    <a:pt x="4164" y="84"/>
                  </a:cubicBezTo>
                  <a:lnTo>
                    <a:pt x="4081"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flipH="1">
              <a:off x="6392880" y="3661850"/>
              <a:ext cx="415878" cy="207957"/>
            </a:xfrm>
            <a:custGeom>
              <a:rect b="b" l="l" r="r" t="t"/>
              <a:pathLst>
                <a:path extrusionOk="0" h="5755" w="11509">
                  <a:moveTo>
                    <a:pt x="5754" y="1"/>
                  </a:moveTo>
                  <a:cubicBezTo>
                    <a:pt x="2595" y="1"/>
                    <a:pt x="0" y="2574"/>
                    <a:pt x="0" y="5755"/>
                  </a:cubicBezTo>
                  <a:lnTo>
                    <a:pt x="11488" y="5755"/>
                  </a:lnTo>
                  <a:cubicBezTo>
                    <a:pt x="11508" y="2574"/>
                    <a:pt x="8935"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flipH="1">
              <a:off x="6247726" y="3724616"/>
              <a:ext cx="290345" cy="145190"/>
            </a:xfrm>
            <a:custGeom>
              <a:rect b="b" l="l" r="r" t="t"/>
              <a:pathLst>
                <a:path extrusionOk="0" h="4018" w="8035">
                  <a:moveTo>
                    <a:pt x="4017" y="0"/>
                  </a:moveTo>
                  <a:cubicBezTo>
                    <a:pt x="1800" y="0"/>
                    <a:pt x="0" y="1800"/>
                    <a:pt x="0" y="4018"/>
                  </a:cubicBezTo>
                  <a:lnTo>
                    <a:pt x="8035" y="4018"/>
                  </a:lnTo>
                  <a:cubicBezTo>
                    <a:pt x="8035" y="1779"/>
                    <a:pt x="6256" y="0"/>
                    <a:pt x="401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flipH="1">
              <a:off x="7321705" y="3746152"/>
              <a:ext cx="161849" cy="85098"/>
            </a:xfrm>
            <a:custGeom>
              <a:rect b="b" l="l" r="r" t="t"/>
              <a:pathLst>
                <a:path extrusionOk="0" h="2355" w="4479">
                  <a:moveTo>
                    <a:pt x="953" y="1"/>
                  </a:moveTo>
                  <a:cubicBezTo>
                    <a:pt x="885" y="1"/>
                    <a:pt x="817" y="11"/>
                    <a:pt x="754" y="32"/>
                  </a:cubicBezTo>
                  <a:cubicBezTo>
                    <a:pt x="524" y="32"/>
                    <a:pt x="336" y="74"/>
                    <a:pt x="210" y="137"/>
                  </a:cubicBezTo>
                  <a:cubicBezTo>
                    <a:pt x="126" y="158"/>
                    <a:pt x="84" y="178"/>
                    <a:pt x="43" y="178"/>
                  </a:cubicBezTo>
                  <a:cubicBezTo>
                    <a:pt x="22" y="199"/>
                    <a:pt x="1" y="199"/>
                    <a:pt x="1" y="199"/>
                  </a:cubicBezTo>
                  <a:lnTo>
                    <a:pt x="1" y="241"/>
                  </a:lnTo>
                  <a:lnTo>
                    <a:pt x="43" y="241"/>
                  </a:lnTo>
                  <a:cubicBezTo>
                    <a:pt x="105" y="241"/>
                    <a:pt x="126" y="199"/>
                    <a:pt x="210" y="199"/>
                  </a:cubicBezTo>
                  <a:cubicBezTo>
                    <a:pt x="336" y="178"/>
                    <a:pt x="524" y="178"/>
                    <a:pt x="754" y="178"/>
                  </a:cubicBezTo>
                  <a:cubicBezTo>
                    <a:pt x="880" y="199"/>
                    <a:pt x="984" y="199"/>
                    <a:pt x="1131" y="241"/>
                  </a:cubicBezTo>
                  <a:cubicBezTo>
                    <a:pt x="1256" y="262"/>
                    <a:pt x="1382" y="283"/>
                    <a:pt x="1507" y="346"/>
                  </a:cubicBezTo>
                  <a:cubicBezTo>
                    <a:pt x="1800" y="409"/>
                    <a:pt x="2072" y="576"/>
                    <a:pt x="2302" y="723"/>
                  </a:cubicBezTo>
                  <a:cubicBezTo>
                    <a:pt x="2804" y="1078"/>
                    <a:pt x="3244" y="1455"/>
                    <a:pt x="3474" y="1811"/>
                  </a:cubicBezTo>
                  <a:cubicBezTo>
                    <a:pt x="3600" y="1978"/>
                    <a:pt x="3683" y="2124"/>
                    <a:pt x="3704" y="2229"/>
                  </a:cubicBezTo>
                  <a:cubicBezTo>
                    <a:pt x="3704" y="2229"/>
                    <a:pt x="3746" y="2250"/>
                    <a:pt x="3746" y="2271"/>
                  </a:cubicBezTo>
                  <a:lnTo>
                    <a:pt x="3746" y="2334"/>
                  </a:lnTo>
                  <a:lnTo>
                    <a:pt x="3746" y="2355"/>
                  </a:lnTo>
                  <a:lnTo>
                    <a:pt x="4478" y="2145"/>
                  </a:lnTo>
                  <a:cubicBezTo>
                    <a:pt x="4478" y="2145"/>
                    <a:pt x="4478" y="2124"/>
                    <a:pt x="4437" y="2062"/>
                  </a:cubicBezTo>
                  <a:cubicBezTo>
                    <a:pt x="4437" y="2041"/>
                    <a:pt x="4437" y="2020"/>
                    <a:pt x="4416" y="1978"/>
                  </a:cubicBezTo>
                  <a:cubicBezTo>
                    <a:pt x="4416" y="1957"/>
                    <a:pt x="4395" y="1915"/>
                    <a:pt x="4374" y="1873"/>
                  </a:cubicBezTo>
                  <a:cubicBezTo>
                    <a:pt x="4290" y="1727"/>
                    <a:pt x="4165" y="1539"/>
                    <a:pt x="3976" y="1350"/>
                  </a:cubicBezTo>
                  <a:cubicBezTo>
                    <a:pt x="3600" y="995"/>
                    <a:pt x="3056" y="618"/>
                    <a:pt x="2491" y="367"/>
                  </a:cubicBezTo>
                  <a:cubicBezTo>
                    <a:pt x="2198" y="241"/>
                    <a:pt x="1884" y="137"/>
                    <a:pt x="1591" y="74"/>
                  </a:cubicBezTo>
                  <a:cubicBezTo>
                    <a:pt x="1444" y="53"/>
                    <a:pt x="1277" y="32"/>
                    <a:pt x="1152" y="32"/>
                  </a:cubicBezTo>
                  <a:cubicBezTo>
                    <a:pt x="1089" y="11"/>
                    <a:pt x="1021" y="1"/>
                    <a:pt x="95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flipH="1">
              <a:off x="7325499" y="3691336"/>
              <a:ext cx="46903" cy="124810"/>
            </a:xfrm>
            <a:custGeom>
              <a:rect b="b" l="l" r="r" t="t"/>
              <a:pathLst>
                <a:path extrusionOk="0" h="3454" w="1298">
                  <a:moveTo>
                    <a:pt x="21" y="1"/>
                  </a:moveTo>
                  <a:lnTo>
                    <a:pt x="1" y="22"/>
                  </a:lnTo>
                  <a:cubicBezTo>
                    <a:pt x="1" y="22"/>
                    <a:pt x="21" y="84"/>
                    <a:pt x="63" y="147"/>
                  </a:cubicBezTo>
                  <a:cubicBezTo>
                    <a:pt x="63" y="189"/>
                    <a:pt x="84" y="210"/>
                    <a:pt x="84" y="231"/>
                  </a:cubicBezTo>
                  <a:cubicBezTo>
                    <a:pt x="84" y="252"/>
                    <a:pt x="105" y="294"/>
                    <a:pt x="105" y="315"/>
                  </a:cubicBezTo>
                  <a:cubicBezTo>
                    <a:pt x="105" y="335"/>
                    <a:pt x="126" y="398"/>
                    <a:pt x="126" y="419"/>
                  </a:cubicBezTo>
                  <a:cubicBezTo>
                    <a:pt x="168" y="440"/>
                    <a:pt x="168" y="440"/>
                    <a:pt x="168" y="461"/>
                  </a:cubicBezTo>
                  <a:lnTo>
                    <a:pt x="168" y="524"/>
                  </a:lnTo>
                  <a:cubicBezTo>
                    <a:pt x="210" y="670"/>
                    <a:pt x="231" y="859"/>
                    <a:pt x="273" y="1047"/>
                  </a:cubicBezTo>
                  <a:cubicBezTo>
                    <a:pt x="293" y="1256"/>
                    <a:pt x="335" y="1465"/>
                    <a:pt x="377" y="1675"/>
                  </a:cubicBezTo>
                  <a:cubicBezTo>
                    <a:pt x="377" y="1716"/>
                    <a:pt x="398" y="1779"/>
                    <a:pt x="398" y="1821"/>
                  </a:cubicBezTo>
                  <a:lnTo>
                    <a:pt x="398" y="1884"/>
                  </a:lnTo>
                  <a:lnTo>
                    <a:pt x="398" y="1905"/>
                  </a:lnTo>
                  <a:lnTo>
                    <a:pt x="398" y="1988"/>
                  </a:lnTo>
                  <a:lnTo>
                    <a:pt x="398" y="2072"/>
                  </a:lnTo>
                  <a:lnTo>
                    <a:pt x="398" y="2135"/>
                  </a:lnTo>
                  <a:lnTo>
                    <a:pt x="398" y="2302"/>
                  </a:lnTo>
                  <a:cubicBezTo>
                    <a:pt x="419" y="2491"/>
                    <a:pt x="419" y="2700"/>
                    <a:pt x="419" y="2846"/>
                  </a:cubicBezTo>
                  <a:cubicBezTo>
                    <a:pt x="461" y="2930"/>
                    <a:pt x="461" y="3014"/>
                    <a:pt x="461" y="3076"/>
                  </a:cubicBezTo>
                  <a:cubicBezTo>
                    <a:pt x="461" y="3160"/>
                    <a:pt x="482" y="3223"/>
                    <a:pt x="482" y="3265"/>
                  </a:cubicBezTo>
                  <a:cubicBezTo>
                    <a:pt x="503" y="3369"/>
                    <a:pt x="524" y="3453"/>
                    <a:pt x="524" y="3453"/>
                  </a:cubicBezTo>
                  <a:lnTo>
                    <a:pt x="1298" y="3076"/>
                  </a:lnTo>
                  <a:cubicBezTo>
                    <a:pt x="1298" y="3076"/>
                    <a:pt x="1256" y="3056"/>
                    <a:pt x="1235" y="2993"/>
                  </a:cubicBezTo>
                  <a:cubicBezTo>
                    <a:pt x="1214" y="2972"/>
                    <a:pt x="1214" y="2930"/>
                    <a:pt x="1193" y="2867"/>
                  </a:cubicBezTo>
                  <a:cubicBezTo>
                    <a:pt x="1193" y="2825"/>
                    <a:pt x="1151" y="2763"/>
                    <a:pt x="1130" y="2700"/>
                  </a:cubicBezTo>
                  <a:cubicBezTo>
                    <a:pt x="1109" y="2532"/>
                    <a:pt x="1047" y="2386"/>
                    <a:pt x="1005" y="2177"/>
                  </a:cubicBezTo>
                  <a:cubicBezTo>
                    <a:pt x="984" y="2114"/>
                    <a:pt x="984" y="2051"/>
                    <a:pt x="942" y="2009"/>
                  </a:cubicBezTo>
                  <a:cubicBezTo>
                    <a:pt x="942" y="1988"/>
                    <a:pt x="921" y="1947"/>
                    <a:pt x="921" y="1926"/>
                  </a:cubicBezTo>
                  <a:cubicBezTo>
                    <a:pt x="921" y="1905"/>
                    <a:pt x="900" y="1884"/>
                    <a:pt x="900" y="1842"/>
                  </a:cubicBezTo>
                  <a:cubicBezTo>
                    <a:pt x="900" y="1821"/>
                    <a:pt x="879" y="1800"/>
                    <a:pt x="879" y="1779"/>
                  </a:cubicBezTo>
                  <a:cubicBezTo>
                    <a:pt x="837" y="1737"/>
                    <a:pt x="837" y="1716"/>
                    <a:pt x="837" y="1716"/>
                  </a:cubicBezTo>
                  <a:lnTo>
                    <a:pt x="817" y="1695"/>
                  </a:lnTo>
                  <a:cubicBezTo>
                    <a:pt x="817" y="1654"/>
                    <a:pt x="796" y="1591"/>
                    <a:pt x="754" y="1528"/>
                  </a:cubicBezTo>
                  <a:cubicBezTo>
                    <a:pt x="691" y="1361"/>
                    <a:pt x="607" y="1151"/>
                    <a:pt x="524" y="963"/>
                  </a:cubicBezTo>
                  <a:cubicBezTo>
                    <a:pt x="482" y="775"/>
                    <a:pt x="398" y="628"/>
                    <a:pt x="314" y="461"/>
                  </a:cubicBezTo>
                  <a:cubicBezTo>
                    <a:pt x="314" y="440"/>
                    <a:pt x="293" y="440"/>
                    <a:pt x="293" y="419"/>
                  </a:cubicBezTo>
                  <a:cubicBezTo>
                    <a:pt x="293" y="398"/>
                    <a:pt x="273" y="398"/>
                    <a:pt x="273" y="356"/>
                  </a:cubicBezTo>
                  <a:cubicBezTo>
                    <a:pt x="231" y="315"/>
                    <a:pt x="231" y="294"/>
                    <a:pt x="210" y="252"/>
                  </a:cubicBezTo>
                  <a:cubicBezTo>
                    <a:pt x="189" y="231"/>
                    <a:pt x="189" y="210"/>
                    <a:pt x="168" y="189"/>
                  </a:cubicBezTo>
                  <a:cubicBezTo>
                    <a:pt x="126" y="189"/>
                    <a:pt x="105" y="147"/>
                    <a:pt x="105" y="126"/>
                  </a:cubicBezTo>
                  <a:cubicBezTo>
                    <a:pt x="63" y="43"/>
                    <a:pt x="21" y="1"/>
                    <a:pt x="21"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flipH="1">
              <a:off x="7306600" y="3707235"/>
              <a:ext cx="44627" cy="120980"/>
            </a:xfrm>
            <a:custGeom>
              <a:rect b="b" l="l" r="r" t="t"/>
              <a:pathLst>
                <a:path extrusionOk="0" h="3348" w="1235">
                  <a:moveTo>
                    <a:pt x="1193" y="0"/>
                  </a:moveTo>
                  <a:cubicBezTo>
                    <a:pt x="1193" y="0"/>
                    <a:pt x="1172" y="21"/>
                    <a:pt x="1130" y="105"/>
                  </a:cubicBezTo>
                  <a:cubicBezTo>
                    <a:pt x="1088" y="126"/>
                    <a:pt x="1047" y="188"/>
                    <a:pt x="1026" y="230"/>
                  </a:cubicBezTo>
                  <a:cubicBezTo>
                    <a:pt x="963" y="293"/>
                    <a:pt x="942" y="377"/>
                    <a:pt x="879" y="419"/>
                  </a:cubicBezTo>
                  <a:cubicBezTo>
                    <a:pt x="712" y="691"/>
                    <a:pt x="503" y="1046"/>
                    <a:pt x="335" y="1465"/>
                  </a:cubicBezTo>
                  <a:cubicBezTo>
                    <a:pt x="314" y="1527"/>
                    <a:pt x="314" y="1569"/>
                    <a:pt x="293" y="1632"/>
                  </a:cubicBezTo>
                  <a:cubicBezTo>
                    <a:pt x="251" y="1674"/>
                    <a:pt x="251" y="1737"/>
                    <a:pt x="231" y="1779"/>
                  </a:cubicBezTo>
                  <a:lnTo>
                    <a:pt x="147" y="2092"/>
                  </a:lnTo>
                  <a:cubicBezTo>
                    <a:pt x="126" y="2197"/>
                    <a:pt x="105" y="2281"/>
                    <a:pt x="84" y="2385"/>
                  </a:cubicBezTo>
                  <a:cubicBezTo>
                    <a:pt x="42" y="2469"/>
                    <a:pt x="42" y="2574"/>
                    <a:pt x="21" y="2636"/>
                  </a:cubicBezTo>
                  <a:cubicBezTo>
                    <a:pt x="0" y="2720"/>
                    <a:pt x="0" y="2804"/>
                    <a:pt x="0" y="2888"/>
                  </a:cubicBezTo>
                  <a:cubicBezTo>
                    <a:pt x="0" y="2950"/>
                    <a:pt x="0" y="3034"/>
                    <a:pt x="21" y="3118"/>
                  </a:cubicBezTo>
                  <a:cubicBezTo>
                    <a:pt x="42" y="3201"/>
                    <a:pt x="84" y="3243"/>
                    <a:pt x="105" y="3306"/>
                  </a:cubicBezTo>
                  <a:lnTo>
                    <a:pt x="147" y="3348"/>
                  </a:lnTo>
                  <a:lnTo>
                    <a:pt x="733" y="2950"/>
                  </a:lnTo>
                  <a:cubicBezTo>
                    <a:pt x="733" y="2950"/>
                    <a:pt x="712" y="2929"/>
                    <a:pt x="712" y="2888"/>
                  </a:cubicBezTo>
                  <a:cubicBezTo>
                    <a:pt x="670" y="2825"/>
                    <a:pt x="670" y="2783"/>
                    <a:pt x="670" y="2699"/>
                  </a:cubicBezTo>
                  <a:lnTo>
                    <a:pt x="670" y="2469"/>
                  </a:lnTo>
                  <a:lnTo>
                    <a:pt x="670" y="2176"/>
                  </a:lnTo>
                  <a:lnTo>
                    <a:pt x="670" y="1883"/>
                  </a:lnTo>
                  <a:cubicBezTo>
                    <a:pt x="712" y="1841"/>
                    <a:pt x="712" y="1779"/>
                    <a:pt x="712" y="1737"/>
                  </a:cubicBezTo>
                  <a:cubicBezTo>
                    <a:pt x="733" y="1674"/>
                    <a:pt x="733" y="1632"/>
                    <a:pt x="733" y="1569"/>
                  </a:cubicBezTo>
                  <a:cubicBezTo>
                    <a:pt x="775" y="1172"/>
                    <a:pt x="921" y="795"/>
                    <a:pt x="1026" y="502"/>
                  </a:cubicBezTo>
                  <a:cubicBezTo>
                    <a:pt x="1047" y="439"/>
                    <a:pt x="1067" y="377"/>
                    <a:pt x="1088" y="314"/>
                  </a:cubicBezTo>
                  <a:cubicBezTo>
                    <a:pt x="1130" y="230"/>
                    <a:pt x="1151" y="209"/>
                    <a:pt x="1172" y="167"/>
                  </a:cubicBezTo>
                  <a:cubicBezTo>
                    <a:pt x="1193" y="84"/>
                    <a:pt x="1235" y="21"/>
                    <a:pt x="1235" y="21"/>
                  </a:cubicBezTo>
                  <a:lnTo>
                    <a:pt x="1193"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flipH="1">
              <a:off x="7258216" y="3718545"/>
              <a:ext cx="91494" cy="105153"/>
            </a:xfrm>
            <a:custGeom>
              <a:rect b="b" l="l" r="r" t="t"/>
              <a:pathLst>
                <a:path extrusionOk="0" h="2910" w="2532">
                  <a:moveTo>
                    <a:pt x="2511" y="1"/>
                  </a:moveTo>
                  <a:cubicBezTo>
                    <a:pt x="2511" y="1"/>
                    <a:pt x="2469" y="22"/>
                    <a:pt x="2365" y="64"/>
                  </a:cubicBezTo>
                  <a:cubicBezTo>
                    <a:pt x="2323" y="64"/>
                    <a:pt x="2302" y="85"/>
                    <a:pt x="2281" y="85"/>
                  </a:cubicBezTo>
                  <a:cubicBezTo>
                    <a:pt x="2260" y="106"/>
                    <a:pt x="2260" y="106"/>
                    <a:pt x="2218" y="106"/>
                  </a:cubicBezTo>
                  <a:cubicBezTo>
                    <a:pt x="2197" y="106"/>
                    <a:pt x="2197" y="126"/>
                    <a:pt x="2176" y="126"/>
                  </a:cubicBezTo>
                  <a:cubicBezTo>
                    <a:pt x="2113" y="147"/>
                    <a:pt x="2051" y="189"/>
                    <a:pt x="1967" y="231"/>
                  </a:cubicBezTo>
                  <a:lnTo>
                    <a:pt x="1737" y="398"/>
                  </a:lnTo>
                  <a:cubicBezTo>
                    <a:pt x="1653" y="440"/>
                    <a:pt x="1549" y="503"/>
                    <a:pt x="1465" y="566"/>
                  </a:cubicBezTo>
                  <a:cubicBezTo>
                    <a:pt x="1423" y="608"/>
                    <a:pt x="1381" y="650"/>
                    <a:pt x="1339" y="670"/>
                  </a:cubicBezTo>
                  <a:cubicBezTo>
                    <a:pt x="1277" y="712"/>
                    <a:pt x="1256" y="733"/>
                    <a:pt x="1214" y="775"/>
                  </a:cubicBezTo>
                  <a:cubicBezTo>
                    <a:pt x="1109" y="859"/>
                    <a:pt x="1025" y="942"/>
                    <a:pt x="942" y="1026"/>
                  </a:cubicBezTo>
                  <a:lnTo>
                    <a:pt x="816" y="1152"/>
                  </a:lnTo>
                  <a:cubicBezTo>
                    <a:pt x="795" y="1173"/>
                    <a:pt x="733" y="1235"/>
                    <a:pt x="712" y="1277"/>
                  </a:cubicBezTo>
                  <a:cubicBezTo>
                    <a:pt x="691" y="1340"/>
                    <a:pt x="628" y="1361"/>
                    <a:pt x="607" y="1424"/>
                  </a:cubicBezTo>
                  <a:cubicBezTo>
                    <a:pt x="544" y="1466"/>
                    <a:pt x="523" y="1487"/>
                    <a:pt x="502" y="1549"/>
                  </a:cubicBezTo>
                  <a:cubicBezTo>
                    <a:pt x="377" y="1717"/>
                    <a:pt x="272" y="1905"/>
                    <a:pt x="168" y="2072"/>
                  </a:cubicBezTo>
                  <a:cubicBezTo>
                    <a:pt x="126" y="2177"/>
                    <a:pt x="84" y="2240"/>
                    <a:pt x="63" y="2323"/>
                  </a:cubicBezTo>
                  <a:cubicBezTo>
                    <a:pt x="21" y="2407"/>
                    <a:pt x="0" y="2512"/>
                    <a:pt x="0" y="2616"/>
                  </a:cubicBezTo>
                  <a:cubicBezTo>
                    <a:pt x="0" y="2700"/>
                    <a:pt x="0" y="2784"/>
                    <a:pt x="21" y="2826"/>
                  </a:cubicBezTo>
                  <a:cubicBezTo>
                    <a:pt x="21" y="2847"/>
                    <a:pt x="21" y="2888"/>
                    <a:pt x="63" y="2909"/>
                  </a:cubicBezTo>
                  <a:lnTo>
                    <a:pt x="753" y="2575"/>
                  </a:lnTo>
                  <a:lnTo>
                    <a:pt x="733" y="2575"/>
                  </a:lnTo>
                  <a:lnTo>
                    <a:pt x="733" y="2491"/>
                  </a:lnTo>
                  <a:cubicBezTo>
                    <a:pt x="753" y="2428"/>
                    <a:pt x="753" y="2386"/>
                    <a:pt x="795" y="2303"/>
                  </a:cubicBezTo>
                  <a:cubicBezTo>
                    <a:pt x="837" y="2177"/>
                    <a:pt x="921" y="1989"/>
                    <a:pt x="1005" y="1800"/>
                  </a:cubicBezTo>
                  <a:lnTo>
                    <a:pt x="1067" y="1654"/>
                  </a:lnTo>
                  <a:cubicBezTo>
                    <a:pt x="1109" y="1591"/>
                    <a:pt x="1130" y="1570"/>
                    <a:pt x="1151" y="1528"/>
                  </a:cubicBezTo>
                  <a:cubicBezTo>
                    <a:pt x="1172" y="1487"/>
                    <a:pt x="1214" y="1445"/>
                    <a:pt x="1235" y="1382"/>
                  </a:cubicBezTo>
                  <a:cubicBezTo>
                    <a:pt x="1256" y="1361"/>
                    <a:pt x="1277" y="1298"/>
                    <a:pt x="1318" y="1256"/>
                  </a:cubicBezTo>
                  <a:cubicBezTo>
                    <a:pt x="1360" y="1173"/>
                    <a:pt x="1444" y="1068"/>
                    <a:pt x="1486" y="1005"/>
                  </a:cubicBezTo>
                  <a:cubicBezTo>
                    <a:pt x="1528" y="942"/>
                    <a:pt x="1569" y="922"/>
                    <a:pt x="1590" y="859"/>
                  </a:cubicBezTo>
                  <a:cubicBezTo>
                    <a:pt x="1653" y="817"/>
                    <a:pt x="1674" y="775"/>
                    <a:pt x="1695" y="733"/>
                  </a:cubicBezTo>
                  <a:cubicBezTo>
                    <a:pt x="1779" y="650"/>
                    <a:pt x="1862" y="608"/>
                    <a:pt x="1904" y="524"/>
                  </a:cubicBezTo>
                  <a:cubicBezTo>
                    <a:pt x="1967" y="440"/>
                    <a:pt x="2051" y="398"/>
                    <a:pt x="2093" y="336"/>
                  </a:cubicBezTo>
                  <a:cubicBezTo>
                    <a:pt x="2176" y="294"/>
                    <a:pt x="2218" y="252"/>
                    <a:pt x="2281" y="210"/>
                  </a:cubicBezTo>
                  <a:lnTo>
                    <a:pt x="2302" y="189"/>
                  </a:lnTo>
                  <a:lnTo>
                    <a:pt x="2323" y="168"/>
                  </a:lnTo>
                  <a:cubicBezTo>
                    <a:pt x="2365" y="126"/>
                    <a:pt x="2386" y="126"/>
                    <a:pt x="2406" y="106"/>
                  </a:cubicBezTo>
                  <a:cubicBezTo>
                    <a:pt x="2490" y="64"/>
                    <a:pt x="2532" y="22"/>
                    <a:pt x="2532" y="22"/>
                  </a:cubicBezTo>
                  <a:lnTo>
                    <a:pt x="2511" y="1"/>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flipH="1">
              <a:off x="7331533" y="3706476"/>
              <a:ext cx="65079" cy="111151"/>
            </a:xfrm>
            <a:custGeom>
              <a:rect b="b" l="l" r="r" t="t"/>
              <a:pathLst>
                <a:path extrusionOk="0" h="3076" w="1801">
                  <a:moveTo>
                    <a:pt x="22" y="0"/>
                  </a:moveTo>
                  <a:lnTo>
                    <a:pt x="1" y="21"/>
                  </a:lnTo>
                  <a:cubicBezTo>
                    <a:pt x="1" y="21"/>
                    <a:pt x="1" y="63"/>
                    <a:pt x="43" y="147"/>
                  </a:cubicBezTo>
                  <a:cubicBezTo>
                    <a:pt x="85" y="188"/>
                    <a:pt x="106" y="230"/>
                    <a:pt x="126" y="293"/>
                  </a:cubicBezTo>
                  <a:cubicBezTo>
                    <a:pt x="147" y="314"/>
                    <a:pt x="147" y="335"/>
                    <a:pt x="189" y="356"/>
                  </a:cubicBezTo>
                  <a:cubicBezTo>
                    <a:pt x="210" y="398"/>
                    <a:pt x="210" y="440"/>
                    <a:pt x="231" y="460"/>
                  </a:cubicBezTo>
                  <a:cubicBezTo>
                    <a:pt x="252" y="544"/>
                    <a:pt x="315" y="628"/>
                    <a:pt x="336" y="712"/>
                  </a:cubicBezTo>
                  <a:cubicBezTo>
                    <a:pt x="357" y="753"/>
                    <a:pt x="357" y="774"/>
                    <a:pt x="398" y="837"/>
                  </a:cubicBezTo>
                  <a:cubicBezTo>
                    <a:pt x="419" y="879"/>
                    <a:pt x="419" y="921"/>
                    <a:pt x="440" y="963"/>
                  </a:cubicBezTo>
                  <a:cubicBezTo>
                    <a:pt x="524" y="1130"/>
                    <a:pt x="566" y="1339"/>
                    <a:pt x="650" y="1507"/>
                  </a:cubicBezTo>
                  <a:cubicBezTo>
                    <a:pt x="754" y="1904"/>
                    <a:pt x="880" y="2302"/>
                    <a:pt x="963" y="2595"/>
                  </a:cubicBezTo>
                  <a:cubicBezTo>
                    <a:pt x="1047" y="2867"/>
                    <a:pt x="1089" y="3076"/>
                    <a:pt x="1089" y="3076"/>
                  </a:cubicBezTo>
                  <a:lnTo>
                    <a:pt x="1800" y="2804"/>
                  </a:lnTo>
                  <a:cubicBezTo>
                    <a:pt x="1800" y="2804"/>
                    <a:pt x="1717" y="2616"/>
                    <a:pt x="1570" y="2344"/>
                  </a:cubicBezTo>
                  <a:cubicBezTo>
                    <a:pt x="1403" y="2072"/>
                    <a:pt x="1194" y="1716"/>
                    <a:pt x="984" y="1360"/>
                  </a:cubicBezTo>
                  <a:cubicBezTo>
                    <a:pt x="859" y="1172"/>
                    <a:pt x="754" y="984"/>
                    <a:pt x="650" y="837"/>
                  </a:cubicBezTo>
                  <a:cubicBezTo>
                    <a:pt x="629" y="774"/>
                    <a:pt x="608" y="732"/>
                    <a:pt x="566" y="712"/>
                  </a:cubicBezTo>
                  <a:cubicBezTo>
                    <a:pt x="545" y="670"/>
                    <a:pt x="524" y="628"/>
                    <a:pt x="503" y="607"/>
                  </a:cubicBezTo>
                  <a:cubicBezTo>
                    <a:pt x="440" y="523"/>
                    <a:pt x="398" y="440"/>
                    <a:pt x="336" y="398"/>
                  </a:cubicBezTo>
                  <a:lnTo>
                    <a:pt x="252" y="314"/>
                  </a:lnTo>
                  <a:cubicBezTo>
                    <a:pt x="252" y="293"/>
                    <a:pt x="231" y="251"/>
                    <a:pt x="210" y="230"/>
                  </a:cubicBezTo>
                  <a:cubicBezTo>
                    <a:pt x="147" y="188"/>
                    <a:pt x="126" y="126"/>
                    <a:pt x="106" y="105"/>
                  </a:cubicBezTo>
                  <a:cubicBezTo>
                    <a:pt x="43" y="21"/>
                    <a:pt x="22" y="0"/>
                    <a:pt x="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flipH="1">
              <a:off x="7336845" y="3774518"/>
              <a:ext cx="142914" cy="43109"/>
            </a:xfrm>
            <a:custGeom>
              <a:rect b="b" l="l" r="r" t="t"/>
              <a:pathLst>
                <a:path extrusionOk="0" h="1193" w="3955">
                  <a:moveTo>
                    <a:pt x="1381" y="0"/>
                  </a:moveTo>
                  <a:cubicBezTo>
                    <a:pt x="1339" y="21"/>
                    <a:pt x="1256" y="21"/>
                    <a:pt x="1193" y="21"/>
                  </a:cubicBezTo>
                  <a:cubicBezTo>
                    <a:pt x="1130" y="21"/>
                    <a:pt x="1067" y="42"/>
                    <a:pt x="1026" y="42"/>
                  </a:cubicBezTo>
                  <a:cubicBezTo>
                    <a:pt x="963" y="42"/>
                    <a:pt x="921" y="42"/>
                    <a:pt x="858" y="84"/>
                  </a:cubicBezTo>
                  <a:cubicBezTo>
                    <a:pt x="754" y="105"/>
                    <a:pt x="649" y="126"/>
                    <a:pt x="565" y="147"/>
                  </a:cubicBezTo>
                  <a:cubicBezTo>
                    <a:pt x="523" y="189"/>
                    <a:pt x="503" y="210"/>
                    <a:pt x="440" y="210"/>
                  </a:cubicBezTo>
                  <a:cubicBezTo>
                    <a:pt x="419" y="230"/>
                    <a:pt x="356" y="230"/>
                    <a:pt x="335" y="251"/>
                  </a:cubicBezTo>
                  <a:cubicBezTo>
                    <a:pt x="251" y="293"/>
                    <a:pt x="210" y="314"/>
                    <a:pt x="147" y="335"/>
                  </a:cubicBezTo>
                  <a:lnTo>
                    <a:pt x="0" y="419"/>
                  </a:lnTo>
                  <a:lnTo>
                    <a:pt x="21" y="440"/>
                  </a:lnTo>
                  <a:cubicBezTo>
                    <a:pt x="21" y="440"/>
                    <a:pt x="37" y="434"/>
                    <a:pt x="71" y="434"/>
                  </a:cubicBezTo>
                  <a:cubicBezTo>
                    <a:pt x="105" y="434"/>
                    <a:pt x="157" y="440"/>
                    <a:pt x="231" y="461"/>
                  </a:cubicBezTo>
                  <a:cubicBezTo>
                    <a:pt x="293" y="440"/>
                    <a:pt x="335" y="440"/>
                    <a:pt x="419" y="419"/>
                  </a:cubicBezTo>
                  <a:cubicBezTo>
                    <a:pt x="440" y="419"/>
                    <a:pt x="461" y="398"/>
                    <a:pt x="523" y="398"/>
                  </a:cubicBezTo>
                  <a:cubicBezTo>
                    <a:pt x="565" y="356"/>
                    <a:pt x="607" y="356"/>
                    <a:pt x="649" y="356"/>
                  </a:cubicBezTo>
                  <a:cubicBezTo>
                    <a:pt x="733" y="335"/>
                    <a:pt x="837" y="335"/>
                    <a:pt x="942" y="335"/>
                  </a:cubicBezTo>
                  <a:lnTo>
                    <a:pt x="1256" y="335"/>
                  </a:lnTo>
                  <a:cubicBezTo>
                    <a:pt x="1298" y="356"/>
                    <a:pt x="1360" y="356"/>
                    <a:pt x="1402" y="356"/>
                  </a:cubicBezTo>
                  <a:cubicBezTo>
                    <a:pt x="1486" y="356"/>
                    <a:pt x="1549" y="398"/>
                    <a:pt x="1591" y="398"/>
                  </a:cubicBezTo>
                  <a:cubicBezTo>
                    <a:pt x="1695" y="398"/>
                    <a:pt x="1821" y="419"/>
                    <a:pt x="1925" y="440"/>
                  </a:cubicBezTo>
                  <a:cubicBezTo>
                    <a:pt x="1988" y="461"/>
                    <a:pt x="2030" y="461"/>
                    <a:pt x="2093" y="502"/>
                  </a:cubicBezTo>
                  <a:cubicBezTo>
                    <a:pt x="2114" y="502"/>
                    <a:pt x="2135" y="523"/>
                    <a:pt x="2176" y="523"/>
                  </a:cubicBezTo>
                  <a:cubicBezTo>
                    <a:pt x="2197" y="523"/>
                    <a:pt x="2218" y="544"/>
                    <a:pt x="2239" y="544"/>
                  </a:cubicBezTo>
                  <a:cubicBezTo>
                    <a:pt x="2302" y="565"/>
                    <a:pt x="2344" y="565"/>
                    <a:pt x="2407" y="607"/>
                  </a:cubicBezTo>
                  <a:cubicBezTo>
                    <a:pt x="2448" y="607"/>
                    <a:pt x="2511" y="628"/>
                    <a:pt x="2553" y="649"/>
                  </a:cubicBezTo>
                  <a:cubicBezTo>
                    <a:pt x="2616" y="649"/>
                    <a:pt x="2658" y="670"/>
                    <a:pt x="2720" y="712"/>
                  </a:cubicBezTo>
                  <a:cubicBezTo>
                    <a:pt x="2762" y="712"/>
                    <a:pt x="2804" y="733"/>
                    <a:pt x="2846" y="754"/>
                  </a:cubicBezTo>
                  <a:cubicBezTo>
                    <a:pt x="2909" y="774"/>
                    <a:pt x="2930" y="816"/>
                    <a:pt x="2972" y="837"/>
                  </a:cubicBezTo>
                  <a:cubicBezTo>
                    <a:pt x="3013" y="837"/>
                    <a:pt x="3013" y="858"/>
                    <a:pt x="3034" y="858"/>
                  </a:cubicBezTo>
                  <a:cubicBezTo>
                    <a:pt x="3055" y="858"/>
                    <a:pt x="3055" y="879"/>
                    <a:pt x="3076" y="879"/>
                  </a:cubicBezTo>
                  <a:cubicBezTo>
                    <a:pt x="3118" y="879"/>
                    <a:pt x="3160" y="921"/>
                    <a:pt x="3181" y="942"/>
                  </a:cubicBezTo>
                  <a:cubicBezTo>
                    <a:pt x="3223" y="942"/>
                    <a:pt x="3244" y="963"/>
                    <a:pt x="3264" y="984"/>
                  </a:cubicBezTo>
                  <a:cubicBezTo>
                    <a:pt x="3327" y="1046"/>
                    <a:pt x="3369" y="1067"/>
                    <a:pt x="3390" y="1088"/>
                  </a:cubicBezTo>
                  <a:cubicBezTo>
                    <a:pt x="3453" y="1172"/>
                    <a:pt x="3495" y="1193"/>
                    <a:pt x="3495" y="1193"/>
                  </a:cubicBezTo>
                  <a:lnTo>
                    <a:pt x="3955" y="565"/>
                  </a:lnTo>
                  <a:cubicBezTo>
                    <a:pt x="3955" y="565"/>
                    <a:pt x="3892" y="523"/>
                    <a:pt x="3788" y="461"/>
                  </a:cubicBezTo>
                  <a:cubicBezTo>
                    <a:pt x="3746" y="419"/>
                    <a:pt x="3683" y="377"/>
                    <a:pt x="3599" y="356"/>
                  </a:cubicBezTo>
                  <a:cubicBezTo>
                    <a:pt x="3557" y="335"/>
                    <a:pt x="3536" y="335"/>
                    <a:pt x="3474" y="314"/>
                  </a:cubicBezTo>
                  <a:cubicBezTo>
                    <a:pt x="3453" y="272"/>
                    <a:pt x="3390" y="272"/>
                    <a:pt x="3348" y="251"/>
                  </a:cubicBezTo>
                  <a:cubicBezTo>
                    <a:pt x="3327" y="251"/>
                    <a:pt x="3285" y="230"/>
                    <a:pt x="3264" y="230"/>
                  </a:cubicBezTo>
                  <a:cubicBezTo>
                    <a:pt x="3244" y="230"/>
                    <a:pt x="3223" y="210"/>
                    <a:pt x="3181" y="210"/>
                  </a:cubicBezTo>
                  <a:cubicBezTo>
                    <a:pt x="3139" y="168"/>
                    <a:pt x="3076" y="168"/>
                    <a:pt x="3034" y="147"/>
                  </a:cubicBezTo>
                  <a:cubicBezTo>
                    <a:pt x="2972" y="126"/>
                    <a:pt x="2930" y="126"/>
                    <a:pt x="2867" y="105"/>
                  </a:cubicBezTo>
                  <a:cubicBezTo>
                    <a:pt x="2783" y="84"/>
                    <a:pt x="2741" y="42"/>
                    <a:pt x="2699" y="42"/>
                  </a:cubicBezTo>
                  <a:cubicBezTo>
                    <a:pt x="2637" y="42"/>
                    <a:pt x="2553" y="21"/>
                    <a:pt x="2511" y="21"/>
                  </a:cubicBezTo>
                  <a:cubicBezTo>
                    <a:pt x="2448" y="21"/>
                    <a:pt x="2365" y="0"/>
                    <a:pt x="232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flipH="1">
              <a:off x="7266527" y="3794176"/>
              <a:ext cx="148985" cy="74872"/>
            </a:xfrm>
            <a:custGeom>
              <a:rect b="b" l="l" r="r" t="t"/>
              <a:pathLst>
                <a:path extrusionOk="0" h="2072" w="4123">
                  <a:moveTo>
                    <a:pt x="2072" y="0"/>
                  </a:moveTo>
                  <a:cubicBezTo>
                    <a:pt x="921" y="0"/>
                    <a:pt x="1" y="921"/>
                    <a:pt x="1" y="2072"/>
                  </a:cubicBezTo>
                  <a:lnTo>
                    <a:pt x="4123" y="2072"/>
                  </a:lnTo>
                  <a:cubicBezTo>
                    <a:pt x="4102" y="942"/>
                    <a:pt x="3181" y="0"/>
                    <a:pt x="207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33"/>
          <p:cNvSpPr/>
          <p:nvPr/>
        </p:nvSpPr>
        <p:spPr>
          <a:xfrm flipH="1">
            <a:off x="1089794" y="3457182"/>
            <a:ext cx="346318" cy="383139"/>
          </a:xfrm>
          <a:custGeom>
            <a:rect b="b" l="l" r="r" t="t"/>
            <a:pathLst>
              <a:path extrusionOk="0" h="10603" w="9584">
                <a:moveTo>
                  <a:pt x="8689" y="1"/>
                </a:moveTo>
                <a:cubicBezTo>
                  <a:pt x="8318" y="1"/>
                  <a:pt x="7846" y="66"/>
                  <a:pt x="7324" y="245"/>
                </a:cubicBezTo>
                <a:cubicBezTo>
                  <a:pt x="6675" y="497"/>
                  <a:pt x="5964" y="873"/>
                  <a:pt x="5273" y="1396"/>
                </a:cubicBezTo>
                <a:cubicBezTo>
                  <a:pt x="4583" y="1919"/>
                  <a:pt x="3913" y="2547"/>
                  <a:pt x="3286" y="3238"/>
                </a:cubicBezTo>
                <a:cubicBezTo>
                  <a:pt x="2030" y="4618"/>
                  <a:pt x="1005" y="6188"/>
                  <a:pt x="461" y="7631"/>
                </a:cubicBezTo>
                <a:cubicBezTo>
                  <a:pt x="168" y="8364"/>
                  <a:pt x="43" y="9075"/>
                  <a:pt x="1" y="9640"/>
                </a:cubicBezTo>
                <a:cubicBezTo>
                  <a:pt x="1" y="9933"/>
                  <a:pt x="43" y="10163"/>
                  <a:pt x="63" y="10352"/>
                </a:cubicBezTo>
                <a:cubicBezTo>
                  <a:pt x="84" y="10498"/>
                  <a:pt x="126" y="10603"/>
                  <a:pt x="126" y="10603"/>
                </a:cubicBezTo>
                <a:lnTo>
                  <a:pt x="3307" y="9640"/>
                </a:lnTo>
                <a:lnTo>
                  <a:pt x="3286" y="9619"/>
                </a:lnTo>
                <a:cubicBezTo>
                  <a:pt x="3265" y="9577"/>
                  <a:pt x="3223" y="9536"/>
                  <a:pt x="3202" y="9452"/>
                </a:cubicBezTo>
                <a:cubicBezTo>
                  <a:pt x="3139" y="9284"/>
                  <a:pt x="3097" y="8908"/>
                  <a:pt x="3181" y="8364"/>
                </a:cubicBezTo>
                <a:cubicBezTo>
                  <a:pt x="3244" y="7841"/>
                  <a:pt x="3411" y="7150"/>
                  <a:pt x="3662" y="6439"/>
                </a:cubicBezTo>
                <a:cubicBezTo>
                  <a:pt x="3913" y="5748"/>
                  <a:pt x="4269" y="5016"/>
                  <a:pt x="4667" y="4284"/>
                </a:cubicBezTo>
                <a:cubicBezTo>
                  <a:pt x="5085" y="3572"/>
                  <a:pt x="5545" y="2903"/>
                  <a:pt x="6048" y="2296"/>
                </a:cubicBezTo>
                <a:cubicBezTo>
                  <a:pt x="6550" y="1710"/>
                  <a:pt x="7073" y="1208"/>
                  <a:pt x="7596" y="873"/>
                </a:cubicBezTo>
                <a:cubicBezTo>
                  <a:pt x="8098" y="559"/>
                  <a:pt x="8579" y="413"/>
                  <a:pt x="8956" y="350"/>
                </a:cubicBezTo>
                <a:cubicBezTo>
                  <a:pt x="9040" y="329"/>
                  <a:pt x="9102" y="329"/>
                  <a:pt x="9186" y="329"/>
                </a:cubicBezTo>
                <a:lnTo>
                  <a:pt x="9521" y="329"/>
                </a:lnTo>
                <a:lnTo>
                  <a:pt x="9584" y="141"/>
                </a:lnTo>
                <a:cubicBezTo>
                  <a:pt x="9584" y="141"/>
                  <a:pt x="9521" y="120"/>
                  <a:pt x="9416" y="99"/>
                </a:cubicBezTo>
                <a:cubicBezTo>
                  <a:pt x="9374" y="99"/>
                  <a:pt x="9312" y="78"/>
                  <a:pt x="9249" y="36"/>
                </a:cubicBezTo>
                <a:cubicBezTo>
                  <a:pt x="9165" y="36"/>
                  <a:pt x="9082" y="36"/>
                  <a:pt x="8977" y="15"/>
                </a:cubicBezTo>
                <a:cubicBezTo>
                  <a:pt x="8890" y="6"/>
                  <a:pt x="8793" y="1"/>
                  <a:pt x="868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flipH="1">
            <a:off x="893219" y="3565659"/>
            <a:ext cx="523235" cy="251211"/>
          </a:xfrm>
          <a:custGeom>
            <a:rect b="b" l="l" r="r" t="t"/>
            <a:pathLst>
              <a:path extrusionOk="0" h="6952" w="14480">
                <a:moveTo>
                  <a:pt x="3285" y="6866"/>
                </a:moveTo>
                <a:lnTo>
                  <a:pt x="3285" y="6866"/>
                </a:lnTo>
                <a:cubicBezTo>
                  <a:pt x="3286" y="6867"/>
                  <a:pt x="3286" y="6868"/>
                  <a:pt x="3286" y="6868"/>
                </a:cubicBezTo>
                <a:lnTo>
                  <a:pt x="3307" y="6868"/>
                </a:lnTo>
                <a:lnTo>
                  <a:pt x="3285" y="6866"/>
                </a:lnTo>
                <a:close/>
                <a:moveTo>
                  <a:pt x="11701" y="0"/>
                </a:moveTo>
                <a:cubicBezTo>
                  <a:pt x="10285" y="0"/>
                  <a:pt x="8483" y="216"/>
                  <a:pt x="6717" y="696"/>
                </a:cubicBezTo>
                <a:lnTo>
                  <a:pt x="6529" y="759"/>
                </a:lnTo>
                <a:lnTo>
                  <a:pt x="6445" y="780"/>
                </a:lnTo>
                <a:lnTo>
                  <a:pt x="6341" y="800"/>
                </a:lnTo>
                <a:cubicBezTo>
                  <a:pt x="6173" y="884"/>
                  <a:pt x="6027" y="968"/>
                  <a:pt x="5901" y="1010"/>
                </a:cubicBezTo>
                <a:cubicBezTo>
                  <a:pt x="5650" y="1156"/>
                  <a:pt x="5399" y="1282"/>
                  <a:pt x="5190" y="1407"/>
                </a:cubicBezTo>
                <a:cubicBezTo>
                  <a:pt x="4750" y="1679"/>
                  <a:pt x="4353" y="1951"/>
                  <a:pt x="3976" y="2223"/>
                </a:cubicBezTo>
                <a:cubicBezTo>
                  <a:pt x="3202" y="2767"/>
                  <a:pt x="2532" y="3290"/>
                  <a:pt x="1926" y="3793"/>
                </a:cubicBezTo>
                <a:cubicBezTo>
                  <a:pt x="1319" y="4295"/>
                  <a:pt x="859" y="4734"/>
                  <a:pt x="461" y="5278"/>
                </a:cubicBezTo>
                <a:cubicBezTo>
                  <a:pt x="356" y="5445"/>
                  <a:pt x="252" y="5571"/>
                  <a:pt x="168" y="5801"/>
                </a:cubicBezTo>
                <a:cubicBezTo>
                  <a:pt x="126" y="5906"/>
                  <a:pt x="126" y="5969"/>
                  <a:pt x="105" y="6031"/>
                </a:cubicBezTo>
                <a:cubicBezTo>
                  <a:pt x="63" y="6115"/>
                  <a:pt x="43" y="6178"/>
                  <a:pt x="43" y="6220"/>
                </a:cubicBezTo>
                <a:cubicBezTo>
                  <a:pt x="22" y="6387"/>
                  <a:pt x="1" y="6450"/>
                  <a:pt x="1" y="6450"/>
                </a:cubicBezTo>
                <a:lnTo>
                  <a:pt x="2943" y="6822"/>
                </a:lnTo>
                <a:lnTo>
                  <a:pt x="2943" y="6822"/>
                </a:lnTo>
                <a:cubicBezTo>
                  <a:pt x="2952" y="6828"/>
                  <a:pt x="2957" y="6832"/>
                  <a:pt x="2952" y="6832"/>
                </a:cubicBezTo>
                <a:cubicBezTo>
                  <a:pt x="2949" y="6832"/>
                  <a:pt x="2942" y="6831"/>
                  <a:pt x="2930" y="6826"/>
                </a:cubicBezTo>
                <a:lnTo>
                  <a:pt x="2930" y="6826"/>
                </a:lnTo>
                <a:lnTo>
                  <a:pt x="2972" y="6847"/>
                </a:lnTo>
                <a:cubicBezTo>
                  <a:pt x="3035" y="6868"/>
                  <a:pt x="3097" y="6910"/>
                  <a:pt x="3160" y="6931"/>
                </a:cubicBezTo>
                <a:cubicBezTo>
                  <a:pt x="3181" y="6942"/>
                  <a:pt x="3194" y="6948"/>
                  <a:pt x="3202" y="6952"/>
                </a:cubicBezTo>
                <a:lnTo>
                  <a:pt x="3202" y="6952"/>
                </a:lnTo>
                <a:lnTo>
                  <a:pt x="3202" y="6932"/>
                </a:lnTo>
                <a:lnTo>
                  <a:pt x="3202" y="6932"/>
                </a:lnTo>
                <a:cubicBezTo>
                  <a:pt x="3215" y="6939"/>
                  <a:pt x="3229" y="6945"/>
                  <a:pt x="3244" y="6952"/>
                </a:cubicBezTo>
                <a:cubicBezTo>
                  <a:pt x="3244" y="6931"/>
                  <a:pt x="3265" y="6931"/>
                  <a:pt x="3265" y="6910"/>
                </a:cubicBezTo>
                <a:cubicBezTo>
                  <a:pt x="3276" y="6877"/>
                  <a:pt x="3281" y="6867"/>
                  <a:pt x="3283" y="6865"/>
                </a:cubicBezTo>
                <a:lnTo>
                  <a:pt x="3283" y="6865"/>
                </a:lnTo>
                <a:lnTo>
                  <a:pt x="3285" y="6866"/>
                </a:lnTo>
                <a:lnTo>
                  <a:pt x="3285" y="6866"/>
                </a:lnTo>
                <a:cubicBezTo>
                  <a:pt x="3285" y="6865"/>
                  <a:pt x="3285" y="6865"/>
                  <a:pt x="3284" y="6865"/>
                </a:cubicBezTo>
                <a:cubicBezTo>
                  <a:pt x="3284" y="6865"/>
                  <a:pt x="3284" y="6865"/>
                  <a:pt x="3283" y="6865"/>
                </a:cubicBezTo>
                <a:lnTo>
                  <a:pt x="3283" y="6865"/>
                </a:lnTo>
                <a:lnTo>
                  <a:pt x="3237" y="6859"/>
                </a:lnTo>
                <a:lnTo>
                  <a:pt x="3237" y="6859"/>
                </a:lnTo>
                <a:cubicBezTo>
                  <a:pt x="3223" y="6887"/>
                  <a:pt x="3212" y="6911"/>
                  <a:pt x="3202" y="6931"/>
                </a:cubicBezTo>
                <a:lnTo>
                  <a:pt x="3202" y="6932"/>
                </a:lnTo>
                <a:lnTo>
                  <a:pt x="3202" y="6932"/>
                </a:lnTo>
                <a:cubicBezTo>
                  <a:pt x="3092" y="6881"/>
                  <a:pt x="3019" y="6848"/>
                  <a:pt x="2972" y="6826"/>
                </a:cubicBezTo>
                <a:lnTo>
                  <a:pt x="2972" y="6826"/>
                </a:lnTo>
                <a:lnTo>
                  <a:pt x="3237" y="6859"/>
                </a:lnTo>
                <a:lnTo>
                  <a:pt x="3237" y="6859"/>
                </a:lnTo>
                <a:cubicBezTo>
                  <a:pt x="3279" y="6773"/>
                  <a:pt x="3342" y="6650"/>
                  <a:pt x="3453" y="6492"/>
                </a:cubicBezTo>
                <a:cubicBezTo>
                  <a:pt x="3579" y="6282"/>
                  <a:pt x="3725" y="6031"/>
                  <a:pt x="3934" y="5780"/>
                </a:cubicBezTo>
                <a:cubicBezTo>
                  <a:pt x="4332" y="5257"/>
                  <a:pt x="4855" y="4629"/>
                  <a:pt x="5462" y="4002"/>
                </a:cubicBezTo>
                <a:cubicBezTo>
                  <a:pt x="5755" y="3688"/>
                  <a:pt x="6069" y="3353"/>
                  <a:pt x="6382" y="3060"/>
                </a:cubicBezTo>
                <a:cubicBezTo>
                  <a:pt x="6529" y="2893"/>
                  <a:pt x="6696" y="2767"/>
                  <a:pt x="6843" y="2642"/>
                </a:cubicBezTo>
                <a:lnTo>
                  <a:pt x="7031" y="2516"/>
                </a:lnTo>
                <a:lnTo>
                  <a:pt x="7073" y="2474"/>
                </a:lnTo>
                <a:lnTo>
                  <a:pt x="7157" y="2453"/>
                </a:lnTo>
                <a:lnTo>
                  <a:pt x="7324" y="2370"/>
                </a:lnTo>
                <a:cubicBezTo>
                  <a:pt x="8956" y="1533"/>
                  <a:pt x="10776" y="947"/>
                  <a:pt x="12136" y="675"/>
                </a:cubicBezTo>
                <a:cubicBezTo>
                  <a:pt x="12304" y="633"/>
                  <a:pt x="12471" y="591"/>
                  <a:pt x="12618" y="570"/>
                </a:cubicBezTo>
                <a:cubicBezTo>
                  <a:pt x="12785" y="549"/>
                  <a:pt x="12931" y="549"/>
                  <a:pt x="13078" y="528"/>
                </a:cubicBezTo>
                <a:cubicBezTo>
                  <a:pt x="13300" y="494"/>
                  <a:pt x="13508" y="460"/>
                  <a:pt x="13691" y="460"/>
                </a:cubicBezTo>
                <a:cubicBezTo>
                  <a:pt x="13732" y="460"/>
                  <a:pt x="13772" y="462"/>
                  <a:pt x="13810" y="466"/>
                </a:cubicBezTo>
                <a:cubicBezTo>
                  <a:pt x="14229" y="487"/>
                  <a:pt x="14459" y="487"/>
                  <a:pt x="14459" y="487"/>
                </a:cubicBezTo>
                <a:lnTo>
                  <a:pt x="14480" y="319"/>
                </a:lnTo>
                <a:cubicBezTo>
                  <a:pt x="14480" y="319"/>
                  <a:pt x="14250" y="256"/>
                  <a:pt x="13831" y="152"/>
                </a:cubicBezTo>
                <a:cubicBezTo>
                  <a:pt x="13622" y="110"/>
                  <a:pt x="13350" y="68"/>
                  <a:pt x="13078" y="47"/>
                </a:cubicBezTo>
                <a:cubicBezTo>
                  <a:pt x="12931" y="26"/>
                  <a:pt x="12764" y="26"/>
                  <a:pt x="12597" y="5"/>
                </a:cubicBezTo>
                <a:lnTo>
                  <a:pt x="12074" y="5"/>
                </a:lnTo>
                <a:cubicBezTo>
                  <a:pt x="11953" y="2"/>
                  <a:pt x="11829" y="0"/>
                  <a:pt x="1170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flipH="1">
            <a:off x="1281815" y="3183279"/>
            <a:ext cx="149743" cy="655525"/>
          </a:xfrm>
          <a:custGeom>
            <a:rect b="b" l="l" r="r" t="t"/>
            <a:pathLst>
              <a:path extrusionOk="0" h="18141" w="4144">
                <a:moveTo>
                  <a:pt x="4059" y="0"/>
                </a:moveTo>
                <a:cubicBezTo>
                  <a:pt x="4059" y="0"/>
                  <a:pt x="4018" y="63"/>
                  <a:pt x="3934" y="167"/>
                </a:cubicBezTo>
                <a:cubicBezTo>
                  <a:pt x="3850" y="293"/>
                  <a:pt x="3725" y="418"/>
                  <a:pt x="3578" y="628"/>
                </a:cubicBezTo>
                <a:cubicBezTo>
                  <a:pt x="3264" y="1025"/>
                  <a:pt x="2846" y="1632"/>
                  <a:pt x="2448" y="2427"/>
                </a:cubicBezTo>
                <a:cubicBezTo>
                  <a:pt x="2030" y="3201"/>
                  <a:pt x="1632" y="4143"/>
                  <a:pt x="1318" y="5189"/>
                </a:cubicBezTo>
                <a:cubicBezTo>
                  <a:pt x="1005" y="6235"/>
                  <a:pt x="753" y="7386"/>
                  <a:pt x="565" y="8537"/>
                </a:cubicBezTo>
                <a:cubicBezTo>
                  <a:pt x="209" y="10838"/>
                  <a:pt x="0" y="13140"/>
                  <a:pt x="21" y="14939"/>
                </a:cubicBezTo>
                <a:cubicBezTo>
                  <a:pt x="21" y="15839"/>
                  <a:pt x="126" y="16613"/>
                  <a:pt x="230" y="17199"/>
                </a:cubicBezTo>
                <a:cubicBezTo>
                  <a:pt x="272" y="17492"/>
                  <a:pt x="335" y="17722"/>
                  <a:pt x="419" y="17869"/>
                </a:cubicBezTo>
                <a:cubicBezTo>
                  <a:pt x="461" y="18057"/>
                  <a:pt x="481" y="18141"/>
                  <a:pt x="481" y="18141"/>
                </a:cubicBezTo>
                <a:lnTo>
                  <a:pt x="2365" y="17262"/>
                </a:lnTo>
                <a:cubicBezTo>
                  <a:pt x="2365" y="17262"/>
                  <a:pt x="2365" y="17220"/>
                  <a:pt x="2323" y="17136"/>
                </a:cubicBezTo>
                <a:cubicBezTo>
                  <a:pt x="2281" y="17053"/>
                  <a:pt x="2239" y="16906"/>
                  <a:pt x="2155" y="16718"/>
                </a:cubicBezTo>
                <a:cubicBezTo>
                  <a:pt x="2030" y="16320"/>
                  <a:pt x="1904" y="15672"/>
                  <a:pt x="1800" y="14856"/>
                </a:cubicBezTo>
                <a:cubicBezTo>
                  <a:pt x="1590" y="13245"/>
                  <a:pt x="1549" y="10943"/>
                  <a:pt x="1653" y="8683"/>
                </a:cubicBezTo>
                <a:cubicBezTo>
                  <a:pt x="1737" y="7574"/>
                  <a:pt x="1841" y="6444"/>
                  <a:pt x="2051" y="5398"/>
                </a:cubicBezTo>
                <a:cubicBezTo>
                  <a:pt x="2260" y="4373"/>
                  <a:pt x="2532" y="3411"/>
                  <a:pt x="2846" y="2615"/>
                </a:cubicBezTo>
                <a:cubicBezTo>
                  <a:pt x="3160" y="1820"/>
                  <a:pt x="3474" y="1193"/>
                  <a:pt x="3725" y="774"/>
                </a:cubicBezTo>
                <a:cubicBezTo>
                  <a:pt x="3850" y="523"/>
                  <a:pt x="3955" y="377"/>
                  <a:pt x="4038" y="272"/>
                </a:cubicBezTo>
                <a:cubicBezTo>
                  <a:pt x="4101" y="146"/>
                  <a:pt x="4143" y="84"/>
                  <a:pt x="4143" y="84"/>
                </a:cubicBezTo>
                <a:lnTo>
                  <a:pt x="4059"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flipH="1">
            <a:off x="1302230" y="3661850"/>
            <a:ext cx="415878" cy="207957"/>
          </a:xfrm>
          <a:custGeom>
            <a:rect b="b" l="l" r="r" t="t"/>
            <a:pathLst>
              <a:path extrusionOk="0" h="5755" w="11509">
                <a:moveTo>
                  <a:pt x="5754" y="1"/>
                </a:moveTo>
                <a:cubicBezTo>
                  <a:pt x="2595" y="1"/>
                  <a:pt x="0" y="2574"/>
                  <a:pt x="0" y="5755"/>
                </a:cubicBezTo>
                <a:lnTo>
                  <a:pt x="11487" y="5755"/>
                </a:lnTo>
                <a:cubicBezTo>
                  <a:pt x="11508" y="2574"/>
                  <a:pt x="8914"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flipH="1">
            <a:off x="1157836" y="3724616"/>
            <a:ext cx="290381" cy="145190"/>
          </a:xfrm>
          <a:custGeom>
            <a:rect b="b" l="l" r="r" t="t"/>
            <a:pathLst>
              <a:path extrusionOk="0" h="4018" w="8036">
                <a:moveTo>
                  <a:pt x="4039" y="0"/>
                </a:moveTo>
                <a:cubicBezTo>
                  <a:pt x="1821" y="0"/>
                  <a:pt x="1" y="1800"/>
                  <a:pt x="1" y="4018"/>
                </a:cubicBezTo>
                <a:lnTo>
                  <a:pt x="8036" y="4018"/>
                </a:lnTo>
                <a:cubicBezTo>
                  <a:pt x="8036" y="1779"/>
                  <a:pt x="6257" y="0"/>
                  <a:pt x="403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4584825" y="474150"/>
            <a:ext cx="3747900" cy="38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5" name="Google Shape;705;p33"/>
          <p:cNvSpPr txBox="1"/>
          <p:nvPr>
            <p:ph idx="1" type="subTitle"/>
          </p:nvPr>
        </p:nvSpPr>
        <p:spPr>
          <a:xfrm>
            <a:off x="4584675" y="1047750"/>
            <a:ext cx="3747900" cy="118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706" name="Shape 706"/>
        <p:cNvGrpSpPr/>
        <p:nvPr/>
      </p:nvGrpSpPr>
      <p:grpSpPr>
        <a:xfrm>
          <a:off x="0" y="0"/>
          <a:ext cx="0" cy="0"/>
          <a:chOff x="0" y="0"/>
          <a:chExt cx="0" cy="0"/>
        </a:xfrm>
      </p:grpSpPr>
      <p:sp>
        <p:nvSpPr>
          <p:cNvPr id="707" name="Google Shape;707;p34"/>
          <p:cNvSpPr/>
          <p:nvPr/>
        </p:nvSpPr>
        <p:spPr>
          <a:xfrm flipH="1" rot="10800000">
            <a:off x="4154463" y="-4762"/>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0" y="-4750"/>
            <a:ext cx="416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txBox="1"/>
          <p:nvPr>
            <p:ph type="title"/>
          </p:nvPr>
        </p:nvSpPr>
        <p:spPr>
          <a:xfrm>
            <a:off x="1737525" y="3126375"/>
            <a:ext cx="28608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10" name="Google Shape;710;p34"/>
          <p:cNvSpPr txBox="1"/>
          <p:nvPr>
            <p:ph idx="1" type="subTitle"/>
          </p:nvPr>
        </p:nvSpPr>
        <p:spPr>
          <a:xfrm>
            <a:off x="823425" y="1478125"/>
            <a:ext cx="3774900" cy="15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solidFill>
                  <a:schemeClr val="lt1"/>
                </a:solidFill>
              </a:defRPr>
            </a:lvl1pPr>
            <a:lvl2pPr lvl="1" rtl="0">
              <a:lnSpc>
                <a:spcPct val="100000"/>
              </a:lnSpc>
              <a:spcBef>
                <a:spcPts val="1600"/>
              </a:spcBef>
              <a:spcAft>
                <a:spcPts val="0"/>
              </a:spcAft>
              <a:buNone/>
              <a:defRPr sz="2000">
                <a:solidFill>
                  <a:schemeClr val="lt1"/>
                </a:solidFill>
              </a:defRPr>
            </a:lvl2pPr>
            <a:lvl3pPr lvl="2" rtl="0">
              <a:lnSpc>
                <a:spcPct val="100000"/>
              </a:lnSpc>
              <a:spcBef>
                <a:spcPts val="1600"/>
              </a:spcBef>
              <a:spcAft>
                <a:spcPts val="0"/>
              </a:spcAft>
              <a:buNone/>
              <a:defRPr sz="2000">
                <a:solidFill>
                  <a:schemeClr val="lt1"/>
                </a:solidFill>
              </a:defRPr>
            </a:lvl3pPr>
            <a:lvl4pPr lvl="3" rtl="0">
              <a:lnSpc>
                <a:spcPct val="100000"/>
              </a:lnSpc>
              <a:spcBef>
                <a:spcPts val="1600"/>
              </a:spcBef>
              <a:spcAft>
                <a:spcPts val="0"/>
              </a:spcAft>
              <a:buNone/>
              <a:defRPr sz="2000">
                <a:solidFill>
                  <a:schemeClr val="lt1"/>
                </a:solidFill>
              </a:defRPr>
            </a:lvl4pPr>
            <a:lvl5pPr lvl="4" rtl="0">
              <a:lnSpc>
                <a:spcPct val="100000"/>
              </a:lnSpc>
              <a:spcBef>
                <a:spcPts val="1600"/>
              </a:spcBef>
              <a:spcAft>
                <a:spcPts val="0"/>
              </a:spcAft>
              <a:buNone/>
              <a:defRPr sz="2000">
                <a:solidFill>
                  <a:schemeClr val="lt1"/>
                </a:solidFill>
              </a:defRPr>
            </a:lvl5pPr>
            <a:lvl6pPr lvl="5" rtl="0">
              <a:lnSpc>
                <a:spcPct val="100000"/>
              </a:lnSpc>
              <a:spcBef>
                <a:spcPts val="1600"/>
              </a:spcBef>
              <a:spcAft>
                <a:spcPts val="0"/>
              </a:spcAft>
              <a:buNone/>
              <a:defRPr sz="2000">
                <a:solidFill>
                  <a:schemeClr val="lt1"/>
                </a:solidFill>
              </a:defRPr>
            </a:lvl6pPr>
            <a:lvl7pPr lvl="6" rtl="0">
              <a:lnSpc>
                <a:spcPct val="100000"/>
              </a:lnSpc>
              <a:spcBef>
                <a:spcPts val="1600"/>
              </a:spcBef>
              <a:spcAft>
                <a:spcPts val="0"/>
              </a:spcAft>
              <a:buNone/>
              <a:defRPr sz="2000">
                <a:solidFill>
                  <a:schemeClr val="lt1"/>
                </a:solidFill>
              </a:defRPr>
            </a:lvl7pPr>
            <a:lvl8pPr lvl="7" rtl="0">
              <a:lnSpc>
                <a:spcPct val="100000"/>
              </a:lnSpc>
              <a:spcBef>
                <a:spcPts val="1600"/>
              </a:spcBef>
              <a:spcAft>
                <a:spcPts val="0"/>
              </a:spcAft>
              <a:buNone/>
              <a:defRPr sz="2000">
                <a:solidFill>
                  <a:schemeClr val="lt1"/>
                </a:solidFill>
              </a:defRPr>
            </a:lvl8pPr>
            <a:lvl9pPr lvl="8" rtl="0">
              <a:lnSpc>
                <a:spcPct val="100000"/>
              </a:lnSpc>
              <a:spcBef>
                <a:spcPts val="1600"/>
              </a:spcBef>
              <a:spcAft>
                <a:spcPts val="1600"/>
              </a:spcAft>
              <a:buNone/>
              <a:defRPr sz="20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711" name="Shape 711"/>
        <p:cNvGrpSpPr/>
        <p:nvPr/>
      </p:nvGrpSpPr>
      <p:grpSpPr>
        <a:xfrm>
          <a:off x="0" y="0"/>
          <a:ext cx="0" cy="0"/>
          <a:chOff x="0" y="0"/>
          <a:chExt cx="0" cy="0"/>
        </a:xfrm>
      </p:grpSpPr>
      <p:grpSp>
        <p:nvGrpSpPr>
          <p:cNvPr id="712" name="Google Shape;712;p35"/>
          <p:cNvGrpSpPr/>
          <p:nvPr/>
        </p:nvGrpSpPr>
        <p:grpSpPr>
          <a:xfrm>
            <a:off x="-33675" y="1157552"/>
            <a:ext cx="9236700" cy="1703459"/>
            <a:chOff x="-33675" y="1268362"/>
            <a:chExt cx="9236700" cy="1703459"/>
          </a:xfrm>
        </p:grpSpPr>
        <p:sp>
          <p:nvSpPr>
            <p:cNvPr id="713" name="Google Shape;713;p35"/>
            <p:cNvSpPr/>
            <p:nvPr/>
          </p:nvSpPr>
          <p:spPr>
            <a:xfrm>
              <a:off x="-33675" y="1913325"/>
              <a:ext cx="9236700" cy="38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5"/>
            <p:cNvGrpSpPr/>
            <p:nvPr/>
          </p:nvGrpSpPr>
          <p:grpSpPr>
            <a:xfrm>
              <a:off x="1344422" y="1268362"/>
              <a:ext cx="2957061" cy="1703459"/>
              <a:chOff x="1020857" y="1133175"/>
              <a:chExt cx="3374100" cy="1943700"/>
            </a:xfrm>
          </p:grpSpPr>
          <p:sp>
            <p:nvSpPr>
              <p:cNvPr id="715" name="Google Shape;715;p35"/>
              <p:cNvSpPr/>
              <p:nvPr/>
            </p:nvSpPr>
            <p:spPr>
              <a:xfrm>
                <a:off x="1020857" y="1133175"/>
                <a:ext cx="3374100" cy="1943700"/>
              </a:xfrm>
              <a:prstGeom prst="roundRect">
                <a:avLst>
                  <a:gd fmla="val 1111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161557" y="1246725"/>
                <a:ext cx="3092700" cy="1716600"/>
              </a:xfrm>
              <a:prstGeom prst="roundRect">
                <a:avLst>
                  <a:gd fmla="val 11110"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5"/>
            <p:cNvGrpSpPr/>
            <p:nvPr/>
          </p:nvGrpSpPr>
          <p:grpSpPr>
            <a:xfrm>
              <a:off x="4867826" y="1268362"/>
              <a:ext cx="2957061" cy="1703459"/>
              <a:chOff x="4780332" y="1133175"/>
              <a:chExt cx="3374100" cy="1943700"/>
            </a:xfrm>
          </p:grpSpPr>
          <p:sp>
            <p:nvSpPr>
              <p:cNvPr id="718" name="Google Shape;718;p35"/>
              <p:cNvSpPr/>
              <p:nvPr/>
            </p:nvSpPr>
            <p:spPr>
              <a:xfrm>
                <a:off x="4780332" y="1133175"/>
                <a:ext cx="3374100" cy="1943700"/>
              </a:xfrm>
              <a:prstGeom prst="roundRect">
                <a:avLst>
                  <a:gd fmla="val 1111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921032" y="1246725"/>
                <a:ext cx="3092700" cy="1716600"/>
              </a:xfrm>
              <a:prstGeom prst="roundRect">
                <a:avLst>
                  <a:gd fmla="val 11110"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5"/>
            <p:cNvSpPr/>
            <p:nvPr/>
          </p:nvSpPr>
          <p:spPr>
            <a:xfrm rot="5400000">
              <a:off x="71208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rot="5400000">
              <a:off x="52362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rot="5400000">
              <a:off x="35974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rot="5400000">
              <a:off x="17128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5"/>
          <p:cNvGrpSpPr/>
          <p:nvPr/>
        </p:nvGrpSpPr>
        <p:grpSpPr>
          <a:xfrm flipH="1">
            <a:off x="-4405" y="0"/>
            <a:ext cx="9144000" cy="5150148"/>
            <a:chOff x="0" y="0"/>
            <a:chExt cx="9144000" cy="5150148"/>
          </a:xfrm>
        </p:grpSpPr>
        <p:sp>
          <p:nvSpPr>
            <p:cNvPr id="725" name="Google Shape;725;p35"/>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35"/>
            <p:cNvGrpSpPr/>
            <p:nvPr/>
          </p:nvGrpSpPr>
          <p:grpSpPr>
            <a:xfrm>
              <a:off x="3389744" y="4759529"/>
              <a:ext cx="563794" cy="390619"/>
              <a:chOff x="3394506" y="4742861"/>
              <a:chExt cx="563794" cy="390619"/>
            </a:xfrm>
          </p:grpSpPr>
          <p:sp>
            <p:nvSpPr>
              <p:cNvPr id="729" name="Google Shape;729;p3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1" name="Google Shape;731;p35"/>
          <p:cNvSpPr txBox="1"/>
          <p:nvPr>
            <p:ph idx="1" type="subTitle"/>
          </p:nvPr>
        </p:nvSpPr>
        <p:spPr>
          <a:xfrm>
            <a:off x="1581552" y="1662496"/>
            <a:ext cx="2482800" cy="3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32" name="Google Shape;732;p35"/>
          <p:cNvSpPr txBox="1"/>
          <p:nvPr>
            <p:ph idx="2" type="subTitle"/>
          </p:nvPr>
        </p:nvSpPr>
        <p:spPr>
          <a:xfrm>
            <a:off x="1340800" y="3042059"/>
            <a:ext cx="2964300" cy="11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733" name="Google Shape;733;p35"/>
          <p:cNvSpPr txBox="1"/>
          <p:nvPr>
            <p:ph idx="3" type="subTitle"/>
          </p:nvPr>
        </p:nvSpPr>
        <p:spPr>
          <a:xfrm>
            <a:off x="5102696" y="1654280"/>
            <a:ext cx="2487300" cy="3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34" name="Google Shape;734;p35"/>
          <p:cNvSpPr txBox="1"/>
          <p:nvPr>
            <p:ph idx="4" type="subTitle"/>
          </p:nvPr>
        </p:nvSpPr>
        <p:spPr>
          <a:xfrm>
            <a:off x="4864200" y="3041877"/>
            <a:ext cx="2964300" cy="11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735" name="Google Shape;735;p3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736" name="Shape 736"/>
        <p:cNvGrpSpPr/>
        <p:nvPr/>
      </p:nvGrpSpPr>
      <p:grpSpPr>
        <a:xfrm>
          <a:off x="0" y="0"/>
          <a:ext cx="0" cy="0"/>
          <a:chOff x="0" y="0"/>
          <a:chExt cx="0" cy="0"/>
        </a:xfrm>
      </p:grpSpPr>
      <p:sp>
        <p:nvSpPr>
          <p:cNvPr id="737" name="Google Shape;737;p36"/>
          <p:cNvSpPr/>
          <p:nvPr/>
        </p:nvSpPr>
        <p:spPr>
          <a:xfrm>
            <a:off x="0" y="23814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flipH="1">
            <a:off x="-4405"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txBox="1"/>
          <p:nvPr>
            <p:ph idx="1" type="subTitle"/>
          </p:nvPr>
        </p:nvSpPr>
        <p:spPr>
          <a:xfrm>
            <a:off x="1164900" y="1819088"/>
            <a:ext cx="2312100" cy="969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lt1"/>
                </a:solidFill>
              </a:defRPr>
            </a:lvl1pPr>
            <a:lvl2pPr lvl="1" rtl="0" algn="r">
              <a:lnSpc>
                <a:spcPct val="100000"/>
              </a:lnSpc>
              <a:spcBef>
                <a:spcPts val="1000"/>
              </a:spcBef>
              <a:spcAft>
                <a:spcPts val="0"/>
              </a:spcAft>
              <a:buNone/>
              <a:defRPr>
                <a:solidFill>
                  <a:schemeClr val="lt1"/>
                </a:solidFill>
              </a:defRPr>
            </a:lvl2pPr>
            <a:lvl3pPr lvl="2" rtl="0" algn="r">
              <a:lnSpc>
                <a:spcPct val="100000"/>
              </a:lnSpc>
              <a:spcBef>
                <a:spcPts val="1000"/>
              </a:spcBef>
              <a:spcAft>
                <a:spcPts val="0"/>
              </a:spcAft>
              <a:buNone/>
              <a:defRPr>
                <a:solidFill>
                  <a:schemeClr val="lt1"/>
                </a:solidFill>
              </a:defRPr>
            </a:lvl3pPr>
            <a:lvl4pPr lvl="3" rtl="0" algn="r">
              <a:lnSpc>
                <a:spcPct val="100000"/>
              </a:lnSpc>
              <a:spcBef>
                <a:spcPts val="1000"/>
              </a:spcBef>
              <a:spcAft>
                <a:spcPts val="0"/>
              </a:spcAft>
              <a:buNone/>
              <a:defRPr>
                <a:solidFill>
                  <a:schemeClr val="lt1"/>
                </a:solidFill>
              </a:defRPr>
            </a:lvl4pPr>
            <a:lvl5pPr lvl="4" rtl="0" algn="r">
              <a:lnSpc>
                <a:spcPct val="100000"/>
              </a:lnSpc>
              <a:spcBef>
                <a:spcPts val="1000"/>
              </a:spcBef>
              <a:spcAft>
                <a:spcPts val="0"/>
              </a:spcAft>
              <a:buNone/>
              <a:defRPr>
                <a:solidFill>
                  <a:schemeClr val="lt1"/>
                </a:solidFill>
              </a:defRPr>
            </a:lvl5pPr>
            <a:lvl6pPr lvl="5" rtl="0" algn="r">
              <a:lnSpc>
                <a:spcPct val="100000"/>
              </a:lnSpc>
              <a:spcBef>
                <a:spcPts val="1000"/>
              </a:spcBef>
              <a:spcAft>
                <a:spcPts val="0"/>
              </a:spcAft>
              <a:buNone/>
              <a:defRPr>
                <a:solidFill>
                  <a:schemeClr val="lt1"/>
                </a:solidFill>
              </a:defRPr>
            </a:lvl6pPr>
            <a:lvl7pPr lvl="6" rtl="0" algn="r">
              <a:lnSpc>
                <a:spcPct val="100000"/>
              </a:lnSpc>
              <a:spcBef>
                <a:spcPts val="1000"/>
              </a:spcBef>
              <a:spcAft>
                <a:spcPts val="0"/>
              </a:spcAft>
              <a:buNone/>
              <a:defRPr>
                <a:solidFill>
                  <a:schemeClr val="lt1"/>
                </a:solidFill>
              </a:defRPr>
            </a:lvl7pPr>
            <a:lvl8pPr lvl="7" rtl="0" algn="r">
              <a:lnSpc>
                <a:spcPct val="100000"/>
              </a:lnSpc>
              <a:spcBef>
                <a:spcPts val="1000"/>
              </a:spcBef>
              <a:spcAft>
                <a:spcPts val="0"/>
              </a:spcAft>
              <a:buNone/>
              <a:defRPr>
                <a:solidFill>
                  <a:schemeClr val="lt1"/>
                </a:solidFill>
              </a:defRPr>
            </a:lvl8pPr>
            <a:lvl9pPr lvl="8" rtl="0" algn="r">
              <a:lnSpc>
                <a:spcPct val="100000"/>
              </a:lnSpc>
              <a:spcBef>
                <a:spcPts val="1000"/>
              </a:spcBef>
              <a:spcAft>
                <a:spcPts val="1000"/>
              </a:spcAft>
              <a:buNone/>
              <a:defRPr>
                <a:solidFill>
                  <a:schemeClr val="lt1"/>
                </a:solidFill>
              </a:defRPr>
            </a:lvl9pPr>
          </a:lstStyle>
          <a:p/>
        </p:txBody>
      </p:sp>
      <p:sp>
        <p:nvSpPr>
          <p:cNvPr id="740" name="Google Shape;740;p36"/>
          <p:cNvSpPr txBox="1"/>
          <p:nvPr>
            <p:ph idx="2" type="subTitle"/>
          </p:nvPr>
        </p:nvSpPr>
        <p:spPr>
          <a:xfrm>
            <a:off x="5668900" y="3041875"/>
            <a:ext cx="23121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000"/>
              </a:spcBef>
              <a:spcAft>
                <a:spcPts val="0"/>
              </a:spcAft>
              <a:buNone/>
              <a:defRPr>
                <a:solidFill>
                  <a:schemeClr val="lt1"/>
                </a:solidFill>
              </a:defRPr>
            </a:lvl2pPr>
            <a:lvl3pPr lvl="2" rtl="0">
              <a:lnSpc>
                <a:spcPct val="100000"/>
              </a:lnSpc>
              <a:spcBef>
                <a:spcPts val="1000"/>
              </a:spcBef>
              <a:spcAft>
                <a:spcPts val="0"/>
              </a:spcAft>
              <a:buNone/>
              <a:defRPr>
                <a:solidFill>
                  <a:schemeClr val="lt1"/>
                </a:solidFill>
              </a:defRPr>
            </a:lvl3pPr>
            <a:lvl4pPr lvl="3" rtl="0">
              <a:lnSpc>
                <a:spcPct val="100000"/>
              </a:lnSpc>
              <a:spcBef>
                <a:spcPts val="1000"/>
              </a:spcBef>
              <a:spcAft>
                <a:spcPts val="0"/>
              </a:spcAft>
              <a:buNone/>
              <a:defRPr>
                <a:solidFill>
                  <a:schemeClr val="lt1"/>
                </a:solidFill>
              </a:defRPr>
            </a:lvl4pPr>
            <a:lvl5pPr lvl="4" rtl="0">
              <a:lnSpc>
                <a:spcPct val="100000"/>
              </a:lnSpc>
              <a:spcBef>
                <a:spcPts val="1000"/>
              </a:spcBef>
              <a:spcAft>
                <a:spcPts val="0"/>
              </a:spcAft>
              <a:buNone/>
              <a:defRPr>
                <a:solidFill>
                  <a:schemeClr val="lt1"/>
                </a:solidFill>
              </a:defRPr>
            </a:lvl5pPr>
            <a:lvl6pPr lvl="5" rtl="0">
              <a:lnSpc>
                <a:spcPct val="100000"/>
              </a:lnSpc>
              <a:spcBef>
                <a:spcPts val="1000"/>
              </a:spcBef>
              <a:spcAft>
                <a:spcPts val="0"/>
              </a:spcAft>
              <a:buNone/>
              <a:defRPr>
                <a:solidFill>
                  <a:schemeClr val="lt1"/>
                </a:solidFill>
              </a:defRPr>
            </a:lvl6pPr>
            <a:lvl7pPr lvl="6" rtl="0">
              <a:lnSpc>
                <a:spcPct val="100000"/>
              </a:lnSpc>
              <a:spcBef>
                <a:spcPts val="1000"/>
              </a:spcBef>
              <a:spcAft>
                <a:spcPts val="0"/>
              </a:spcAft>
              <a:buNone/>
              <a:defRPr>
                <a:solidFill>
                  <a:schemeClr val="lt1"/>
                </a:solidFill>
              </a:defRPr>
            </a:lvl7pPr>
            <a:lvl8pPr lvl="7" rtl="0">
              <a:lnSpc>
                <a:spcPct val="100000"/>
              </a:lnSpc>
              <a:spcBef>
                <a:spcPts val="1000"/>
              </a:spcBef>
              <a:spcAft>
                <a:spcPts val="0"/>
              </a:spcAft>
              <a:buNone/>
              <a:defRPr>
                <a:solidFill>
                  <a:schemeClr val="lt1"/>
                </a:solidFill>
              </a:defRPr>
            </a:lvl8pPr>
            <a:lvl9pPr lvl="8" rtl="0">
              <a:lnSpc>
                <a:spcPct val="100000"/>
              </a:lnSpc>
              <a:spcBef>
                <a:spcPts val="1000"/>
              </a:spcBef>
              <a:spcAft>
                <a:spcPts val="1000"/>
              </a:spcAft>
              <a:buNone/>
              <a:defRPr>
                <a:solidFill>
                  <a:schemeClr val="lt1"/>
                </a:solidFill>
              </a:defRPr>
            </a:lvl9pPr>
          </a:lstStyle>
          <a:p/>
        </p:txBody>
      </p:sp>
      <p:sp>
        <p:nvSpPr>
          <p:cNvPr id="741" name="Google Shape;741;p3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742" name="Shape 742"/>
        <p:cNvGrpSpPr/>
        <p:nvPr/>
      </p:nvGrpSpPr>
      <p:grpSpPr>
        <a:xfrm>
          <a:off x="0" y="0"/>
          <a:ext cx="0" cy="0"/>
          <a:chOff x="0" y="0"/>
          <a:chExt cx="0" cy="0"/>
        </a:xfrm>
      </p:grpSpPr>
      <p:sp>
        <p:nvSpPr>
          <p:cNvPr id="743" name="Google Shape;743;p37"/>
          <p:cNvSpPr/>
          <p:nvPr/>
        </p:nvSpPr>
        <p:spPr>
          <a:xfrm rot="10800000">
            <a:off x="6021729"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flipH="1" rot="3327516">
            <a:off x="-3479372"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txBox="1"/>
          <p:nvPr>
            <p:ph type="title"/>
          </p:nvPr>
        </p:nvSpPr>
        <p:spPr>
          <a:xfrm>
            <a:off x="5207201" y="1253463"/>
            <a:ext cx="24936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6" name="Google Shape;746;p37"/>
          <p:cNvSpPr txBox="1"/>
          <p:nvPr>
            <p:ph idx="1" type="subTitle"/>
          </p:nvPr>
        </p:nvSpPr>
        <p:spPr>
          <a:xfrm>
            <a:off x="5207200" y="1793713"/>
            <a:ext cx="2493600" cy="19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grpSp>
        <p:nvGrpSpPr>
          <p:cNvPr id="747" name="Google Shape;747;p37"/>
          <p:cNvGrpSpPr/>
          <p:nvPr/>
        </p:nvGrpSpPr>
        <p:grpSpPr>
          <a:xfrm>
            <a:off x="8" y="112"/>
            <a:ext cx="4243912" cy="5143276"/>
            <a:chOff x="8" y="112"/>
            <a:chExt cx="4243912" cy="5143276"/>
          </a:xfrm>
        </p:grpSpPr>
        <p:sp>
          <p:nvSpPr>
            <p:cNvPr id="748" name="Google Shape;748;p37"/>
            <p:cNvSpPr/>
            <p:nvPr/>
          </p:nvSpPr>
          <p:spPr>
            <a:xfrm rot="5400000">
              <a:off x="-2525228" y="2526061"/>
              <a:ext cx="5143276" cy="91378"/>
            </a:xfrm>
            <a:custGeom>
              <a:rect b="b" l="l" r="r" t="t"/>
              <a:pathLst>
                <a:path extrusionOk="0" h="3704" w="208483">
                  <a:moveTo>
                    <a:pt x="0" y="1"/>
                  </a:moveTo>
                  <a:lnTo>
                    <a:pt x="0" y="3704"/>
                  </a:lnTo>
                  <a:lnTo>
                    <a:pt x="208482" y="3704"/>
                  </a:lnTo>
                  <a:lnTo>
                    <a:pt x="208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rot="5400000">
              <a:off x="1157845" y="636306"/>
              <a:ext cx="91378" cy="2407052"/>
            </a:xfrm>
            <a:custGeom>
              <a:rect b="b" l="l" r="r" t="t"/>
              <a:pathLst>
                <a:path extrusionOk="0" h="97570" w="3704">
                  <a:moveTo>
                    <a:pt x="1" y="0"/>
                  </a:moveTo>
                  <a:lnTo>
                    <a:pt x="1"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rot="5400000">
              <a:off x="1157438" y="2090061"/>
              <a:ext cx="92192" cy="2407052"/>
            </a:xfrm>
            <a:custGeom>
              <a:rect b="b" l="l" r="r" t="t"/>
              <a:pathLst>
                <a:path extrusionOk="0" h="97570" w="3737">
                  <a:moveTo>
                    <a:pt x="0" y="0"/>
                  </a:moveTo>
                  <a:lnTo>
                    <a:pt x="0" y="97570"/>
                  </a:lnTo>
                  <a:lnTo>
                    <a:pt x="3736" y="97570"/>
                  </a:lnTo>
                  <a:lnTo>
                    <a:pt x="3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rot="5400000">
              <a:off x="1157845" y="3543817"/>
              <a:ext cx="91378" cy="2407052"/>
            </a:xfrm>
            <a:custGeom>
              <a:rect b="b" l="l" r="r" t="t"/>
              <a:pathLst>
                <a:path extrusionOk="0" h="97570" w="3704">
                  <a:moveTo>
                    <a:pt x="0" y="0"/>
                  </a:moveTo>
                  <a:lnTo>
                    <a:pt x="0"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rot="5400000">
              <a:off x="1158671" y="-817869"/>
              <a:ext cx="91378" cy="2407077"/>
            </a:xfrm>
            <a:custGeom>
              <a:rect b="b" l="l" r="r" t="t"/>
              <a:pathLst>
                <a:path extrusionOk="0" h="97571" w="3704">
                  <a:moveTo>
                    <a:pt x="1" y="1"/>
                  </a:moveTo>
                  <a:lnTo>
                    <a:pt x="1" y="97571"/>
                  </a:lnTo>
                  <a:lnTo>
                    <a:pt x="3703" y="97571"/>
                  </a:lnTo>
                  <a:lnTo>
                    <a:pt x="3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rot="5400000">
              <a:off x="815097" y="101558"/>
              <a:ext cx="901121" cy="1965582"/>
            </a:xfrm>
            <a:custGeom>
              <a:rect b="b" l="l" r="r" t="t"/>
              <a:pathLst>
                <a:path extrusionOk="0" h="79675" w="36527">
                  <a:moveTo>
                    <a:pt x="18263" y="1"/>
                  </a:moveTo>
                  <a:cubicBezTo>
                    <a:pt x="14619" y="1"/>
                    <a:pt x="10975" y="259"/>
                    <a:pt x="7339" y="776"/>
                  </a:cubicBezTo>
                  <a:cubicBezTo>
                    <a:pt x="3136" y="1343"/>
                    <a:pt x="0" y="5013"/>
                    <a:pt x="0" y="9282"/>
                  </a:cubicBezTo>
                  <a:lnTo>
                    <a:pt x="0" y="74729"/>
                  </a:lnTo>
                  <a:cubicBezTo>
                    <a:pt x="0" y="76364"/>
                    <a:pt x="1134" y="77765"/>
                    <a:pt x="2702" y="78098"/>
                  </a:cubicBezTo>
                  <a:cubicBezTo>
                    <a:pt x="7839" y="79149"/>
                    <a:pt x="13043" y="79674"/>
                    <a:pt x="18246" y="79674"/>
                  </a:cubicBezTo>
                  <a:cubicBezTo>
                    <a:pt x="23450" y="79674"/>
                    <a:pt x="28654" y="79149"/>
                    <a:pt x="33791" y="78098"/>
                  </a:cubicBezTo>
                  <a:cubicBezTo>
                    <a:pt x="35359" y="77765"/>
                    <a:pt x="36493" y="76364"/>
                    <a:pt x="36526" y="74729"/>
                  </a:cubicBezTo>
                  <a:lnTo>
                    <a:pt x="36526" y="9282"/>
                  </a:lnTo>
                  <a:cubicBezTo>
                    <a:pt x="36526" y="5013"/>
                    <a:pt x="33391" y="1343"/>
                    <a:pt x="29188" y="776"/>
                  </a:cubicBezTo>
                  <a:cubicBezTo>
                    <a:pt x="25552" y="259"/>
                    <a:pt x="21907" y="1"/>
                    <a:pt x="18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rot="5400000">
              <a:off x="1947019" y="976947"/>
              <a:ext cx="390107" cy="213988"/>
            </a:xfrm>
            <a:custGeom>
              <a:rect b="b" l="l" r="r" t="t"/>
              <a:pathLst>
                <a:path extrusionOk="0" h="8674" w="15813">
                  <a:moveTo>
                    <a:pt x="7906" y="1"/>
                  </a:moveTo>
                  <a:cubicBezTo>
                    <a:pt x="5271" y="1"/>
                    <a:pt x="2636" y="134"/>
                    <a:pt x="1" y="401"/>
                  </a:cubicBezTo>
                  <a:lnTo>
                    <a:pt x="1" y="8674"/>
                  </a:lnTo>
                  <a:lnTo>
                    <a:pt x="15812" y="8674"/>
                  </a:lnTo>
                  <a:lnTo>
                    <a:pt x="15812" y="401"/>
                  </a:lnTo>
                  <a:cubicBezTo>
                    <a:pt x="13177" y="134"/>
                    <a:pt x="10542" y="1"/>
                    <a:pt x="7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rot="5400000">
              <a:off x="867973" y="152987"/>
              <a:ext cx="690439" cy="1859427"/>
            </a:xfrm>
            <a:custGeom>
              <a:rect b="b" l="l" r="r" t="t"/>
              <a:pathLst>
                <a:path extrusionOk="0" h="75372" w="27987">
                  <a:moveTo>
                    <a:pt x="14010" y="1"/>
                  </a:moveTo>
                  <a:cubicBezTo>
                    <a:pt x="10574" y="1"/>
                    <a:pt x="7105" y="234"/>
                    <a:pt x="3669" y="701"/>
                  </a:cubicBezTo>
                  <a:cubicBezTo>
                    <a:pt x="1601" y="1001"/>
                    <a:pt x="0" y="2836"/>
                    <a:pt x="0" y="4938"/>
                  </a:cubicBezTo>
                  <a:lnTo>
                    <a:pt x="0" y="74121"/>
                  </a:lnTo>
                  <a:cubicBezTo>
                    <a:pt x="4637" y="74954"/>
                    <a:pt x="9323" y="75371"/>
                    <a:pt x="14002" y="75371"/>
                  </a:cubicBezTo>
                  <a:cubicBezTo>
                    <a:pt x="18680" y="75371"/>
                    <a:pt x="23350" y="74954"/>
                    <a:pt x="27953" y="74121"/>
                  </a:cubicBezTo>
                  <a:lnTo>
                    <a:pt x="27953" y="5004"/>
                  </a:lnTo>
                  <a:cubicBezTo>
                    <a:pt x="27987" y="2869"/>
                    <a:pt x="26452" y="1035"/>
                    <a:pt x="24351" y="701"/>
                  </a:cubicBezTo>
                  <a:cubicBezTo>
                    <a:pt x="20948" y="201"/>
                    <a:pt x="17479" y="1"/>
                    <a:pt x="14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rot="5400000">
              <a:off x="1542855" y="807523"/>
              <a:ext cx="525052" cy="552830"/>
            </a:xfrm>
            <a:custGeom>
              <a:rect b="b" l="l" r="r" t="t"/>
              <a:pathLst>
                <a:path extrusionOk="0" h="22409" w="21283">
                  <a:moveTo>
                    <a:pt x="10641" y="1"/>
                  </a:moveTo>
                  <a:cubicBezTo>
                    <a:pt x="8190" y="1"/>
                    <a:pt x="5738" y="209"/>
                    <a:pt x="3269" y="626"/>
                  </a:cubicBezTo>
                  <a:lnTo>
                    <a:pt x="0" y="22408"/>
                  </a:lnTo>
                  <a:lnTo>
                    <a:pt x="21282" y="22408"/>
                  </a:lnTo>
                  <a:lnTo>
                    <a:pt x="18013" y="626"/>
                  </a:lnTo>
                  <a:cubicBezTo>
                    <a:pt x="15545" y="209"/>
                    <a:pt x="13093" y="1"/>
                    <a:pt x="10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rot="5400000">
              <a:off x="1123741" y="279603"/>
              <a:ext cx="95498" cy="871320"/>
            </a:xfrm>
            <a:custGeom>
              <a:rect b="b" l="l" r="r" t="t"/>
              <a:pathLst>
                <a:path extrusionOk="0" h="35319" w="3871">
                  <a:moveTo>
                    <a:pt x="1" y="0"/>
                  </a:moveTo>
                  <a:lnTo>
                    <a:pt x="1" y="33825"/>
                  </a:lnTo>
                  <a:cubicBezTo>
                    <a:pt x="1" y="34733"/>
                    <a:pt x="743" y="35318"/>
                    <a:pt x="1511" y="35318"/>
                  </a:cubicBezTo>
                  <a:cubicBezTo>
                    <a:pt x="1928" y="35318"/>
                    <a:pt x="2352" y="35146"/>
                    <a:pt x="2669" y="34759"/>
                  </a:cubicBezTo>
                  <a:lnTo>
                    <a:pt x="3837" y="33358"/>
                  </a:lnTo>
                  <a:lnTo>
                    <a:pt x="3870" y="33358"/>
                  </a:lnTo>
                  <a:lnTo>
                    <a:pt x="3870" y="894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rot="5400000">
              <a:off x="1105554" y="340415"/>
              <a:ext cx="52695" cy="748044"/>
            </a:xfrm>
            <a:custGeom>
              <a:rect b="b" l="l" r="r" t="t"/>
              <a:pathLst>
                <a:path extrusionOk="0" h="30322" w="2136">
                  <a:moveTo>
                    <a:pt x="1" y="0"/>
                  </a:moveTo>
                  <a:lnTo>
                    <a:pt x="1" y="29655"/>
                  </a:lnTo>
                  <a:cubicBezTo>
                    <a:pt x="1" y="30155"/>
                    <a:pt x="434" y="30322"/>
                    <a:pt x="668" y="30322"/>
                  </a:cubicBezTo>
                  <a:cubicBezTo>
                    <a:pt x="901" y="30322"/>
                    <a:pt x="1068" y="30255"/>
                    <a:pt x="1168" y="30022"/>
                  </a:cubicBezTo>
                  <a:lnTo>
                    <a:pt x="2135" y="28854"/>
                  </a:lnTo>
                  <a:lnTo>
                    <a:pt x="2135" y="497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rot="5400000">
              <a:off x="1440896" y="552299"/>
              <a:ext cx="140742" cy="116072"/>
            </a:xfrm>
            <a:custGeom>
              <a:rect b="b" l="l" r="r" t="t"/>
              <a:pathLst>
                <a:path extrusionOk="0" h="4705" w="5705">
                  <a:moveTo>
                    <a:pt x="5438" y="1"/>
                  </a:moveTo>
                  <a:lnTo>
                    <a:pt x="4170" y="468"/>
                  </a:lnTo>
                  <a:lnTo>
                    <a:pt x="1735" y="1835"/>
                  </a:lnTo>
                  <a:cubicBezTo>
                    <a:pt x="934" y="2269"/>
                    <a:pt x="401" y="3003"/>
                    <a:pt x="234" y="3837"/>
                  </a:cubicBezTo>
                  <a:lnTo>
                    <a:pt x="0" y="4704"/>
                  </a:lnTo>
                  <a:lnTo>
                    <a:pt x="3670" y="3336"/>
                  </a:lnTo>
                  <a:lnTo>
                    <a:pt x="4437" y="1202"/>
                  </a:lnTo>
                  <a:lnTo>
                    <a:pt x="5704" y="768"/>
                  </a:lnTo>
                  <a:lnTo>
                    <a:pt x="5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rot="5400000">
              <a:off x="1435136" y="558060"/>
              <a:ext cx="141556" cy="105366"/>
            </a:xfrm>
            <a:custGeom>
              <a:rect b="b" l="l" r="r" t="t"/>
              <a:pathLst>
                <a:path extrusionOk="0" h="4271" w="5738">
                  <a:moveTo>
                    <a:pt x="5604" y="0"/>
                  </a:moveTo>
                  <a:lnTo>
                    <a:pt x="4337" y="501"/>
                  </a:lnTo>
                  <a:lnTo>
                    <a:pt x="3570" y="2602"/>
                  </a:lnTo>
                  <a:lnTo>
                    <a:pt x="67" y="3903"/>
                  </a:lnTo>
                  <a:lnTo>
                    <a:pt x="0" y="4270"/>
                  </a:lnTo>
                  <a:lnTo>
                    <a:pt x="3670" y="2902"/>
                  </a:lnTo>
                  <a:lnTo>
                    <a:pt x="4437" y="768"/>
                  </a:lnTo>
                  <a:lnTo>
                    <a:pt x="5738" y="267"/>
                  </a:lnTo>
                  <a:lnTo>
                    <a:pt x="56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rot="5400000">
              <a:off x="1208036" y="65971"/>
              <a:ext cx="74084" cy="1769308"/>
            </a:xfrm>
            <a:custGeom>
              <a:rect b="b" l="l" r="r" t="t"/>
              <a:pathLst>
                <a:path extrusionOk="0" h="71719" w="3003">
                  <a:moveTo>
                    <a:pt x="0" y="0"/>
                  </a:moveTo>
                  <a:lnTo>
                    <a:pt x="0" y="71719"/>
                  </a:lnTo>
                  <a:lnTo>
                    <a:pt x="3003" y="71719"/>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rot="5400000">
              <a:off x="1123741" y="1015319"/>
              <a:ext cx="95498" cy="871320"/>
            </a:xfrm>
            <a:custGeom>
              <a:rect b="b" l="l" r="r" t="t"/>
              <a:pathLst>
                <a:path extrusionOk="0" h="35319" w="3871">
                  <a:moveTo>
                    <a:pt x="3870" y="0"/>
                  </a:moveTo>
                  <a:lnTo>
                    <a:pt x="1" y="8940"/>
                  </a:lnTo>
                  <a:lnTo>
                    <a:pt x="1" y="33358"/>
                  </a:lnTo>
                  <a:lnTo>
                    <a:pt x="34" y="33358"/>
                  </a:lnTo>
                  <a:lnTo>
                    <a:pt x="1202" y="34759"/>
                  </a:lnTo>
                  <a:cubicBezTo>
                    <a:pt x="1530" y="35146"/>
                    <a:pt x="1958" y="35318"/>
                    <a:pt x="2374" y="35318"/>
                  </a:cubicBezTo>
                  <a:cubicBezTo>
                    <a:pt x="3142" y="35318"/>
                    <a:pt x="3870" y="34733"/>
                    <a:pt x="3870" y="33825"/>
                  </a:cubicBez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rot="5400000">
              <a:off x="1105961" y="1078191"/>
              <a:ext cx="51881" cy="748044"/>
            </a:xfrm>
            <a:custGeom>
              <a:rect b="b" l="l" r="r" t="t"/>
              <a:pathLst>
                <a:path extrusionOk="0" h="30322" w="2103">
                  <a:moveTo>
                    <a:pt x="2102" y="0"/>
                  </a:moveTo>
                  <a:lnTo>
                    <a:pt x="1" y="4970"/>
                  </a:lnTo>
                  <a:lnTo>
                    <a:pt x="1" y="28854"/>
                  </a:lnTo>
                  <a:lnTo>
                    <a:pt x="935" y="30022"/>
                  </a:lnTo>
                  <a:cubicBezTo>
                    <a:pt x="1102" y="30255"/>
                    <a:pt x="1269" y="30322"/>
                    <a:pt x="1435" y="30322"/>
                  </a:cubicBezTo>
                  <a:cubicBezTo>
                    <a:pt x="1702" y="30322"/>
                    <a:pt x="2102" y="30155"/>
                    <a:pt x="2102" y="29655"/>
                  </a:cubicBez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rot="5400000">
              <a:off x="1440896" y="1498706"/>
              <a:ext cx="140742" cy="116072"/>
            </a:xfrm>
            <a:custGeom>
              <a:rect b="b" l="l" r="r" t="t"/>
              <a:pathLst>
                <a:path extrusionOk="0" h="4705" w="5705">
                  <a:moveTo>
                    <a:pt x="300" y="1"/>
                  </a:moveTo>
                  <a:lnTo>
                    <a:pt x="0" y="768"/>
                  </a:lnTo>
                  <a:lnTo>
                    <a:pt x="1301" y="1202"/>
                  </a:lnTo>
                  <a:lnTo>
                    <a:pt x="2035" y="3336"/>
                  </a:lnTo>
                  <a:lnTo>
                    <a:pt x="5704" y="4704"/>
                  </a:lnTo>
                  <a:lnTo>
                    <a:pt x="5504" y="3837"/>
                  </a:lnTo>
                  <a:cubicBezTo>
                    <a:pt x="5337" y="3003"/>
                    <a:pt x="4803" y="2269"/>
                    <a:pt x="4003" y="1835"/>
                  </a:cubicBezTo>
                  <a:lnTo>
                    <a:pt x="1534" y="468"/>
                  </a:lnTo>
                  <a:lnTo>
                    <a:pt x="3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rot="5400000">
              <a:off x="1435543" y="1504060"/>
              <a:ext cx="140742" cy="105366"/>
            </a:xfrm>
            <a:custGeom>
              <a:rect b="b" l="l" r="r" t="t"/>
              <a:pathLst>
                <a:path extrusionOk="0" h="4271" w="5705">
                  <a:moveTo>
                    <a:pt x="100" y="0"/>
                  </a:moveTo>
                  <a:lnTo>
                    <a:pt x="0" y="267"/>
                  </a:lnTo>
                  <a:lnTo>
                    <a:pt x="1268" y="768"/>
                  </a:lnTo>
                  <a:lnTo>
                    <a:pt x="2001" y="2902"/>
                  </a:lnTo>
                  <a:lnTo>
                    <a:pt x="5704" y="4270"/>
                  </a:lnTo>
                  <a:lnTo>
                    <a:pt x="5637" y="3903"/>
                  </a:lnTo>
                  <a:lnTo>
                    <a:pt x="2135" y="2602"/>
                  </a:lnTo>
                  <a:lnTo>
                    <a:pt x="1401" y="501"/>
                  </a:lnTo>
                  <a:lnTo>
                    <a:pt x="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rot="5400000">
              <a:off x="1208850" y="331777"/>
              <a:ext cx="74084" cy="1769308"/>
            </a:xfrm>
            <a:custGeom>
              <a:rect b="b" l="l" r="r" t="t"/>
              <a:pathLst>
                <a:path extrusionOk="0" h="71719" w="3003">
                  <a:moveTo>
                    <a:pt x="1" y="0"/>
                  </a:moveTo>
                  <a:lnTo>
                    <a:pt x="1" y="71718"/>
                  </a:lnTo>
                  <a:lnTo>
                    <a:pt x="3003" y="71718"/>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rot="5400000">
              <a:off x="2060585" y="712785"/>
              <a:ext cx="139928" cy="151424"/>
            </a:xfrm>
            <a:custGeom>
              <a:rect b="b" l="l" r="r" t="t"/>
              <a:pathLst>
                <a:path extrusionOk="0" h="6138" w="5672">
                  <a:moveTo>
                    <a:pt x="5672" y="0"/>
                  </a:moveTo>
                  <a:cubicBezTo>
                    <a:pt x="5672" y="0"/>
                    <a:pt x="68" y="167"/>
                    <a:pt x="1" y="6138"/>
                  </a:cubicBezTo>
                  <a:cubicBezTo>
                    <a:pt x="1" y="6138"/>
                    <a:pt x="201" y="2402"/>
                    <a:pt x="5672" y="2168"/>
                  </a:cubicBezTo>
                  <a:lnTo>
                    <a:pt x="5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rot="5400000">
              <a:off x="2060585" y="712785"/>
              <a:ext cx="139928" cy="151424"/>
            </a:xfrm>
            <a:custGeom>
              <a:rect b="b" l="l" r="r" t="t"/>
              <a:pathLst>
                <a:path extrusionOk="0" h="6138" w="5672">
                  <a:moveTo>
                    <a:pt x="5672" y="0"/>
                  </a:moveTo>
                  <a:cubicBezTo>
                    <a:pt x="5672" y="0"/>
                    <a:pt x="70" y="167"/>
                    <a:pt x="1" y="6135"/>
                  </a:cubicBezTo>
                  <a:lnTo>
                    <a:pt x="1" y="6135"/>
                  </a:lnTo>
                  <a:cubicBezTo>
                    <a:pt x="1" y="6110"/>
                    <a:pt x="6" y="5952"/>
                    <a:pt x="68" y="5738"/>
                  </a:cubicBezTo>
                  <a:cubicBezTo>
                    <a:pt x="735" y="767"/>
                    <a:pt x="5672" y="601"/>
                    <a:pt x="5672" y="601"/>
                  </a:cubicBezTo>
                  <a:lnTo>
                    <a:pt x="5672" y="0"/>
                  </a:lnTo>
                  <a:close/>
                  <a:moveTo>
                    <a:pt x="1" y="6135"/>
                  </a:moveTo>
                  <a:lnTo>
                    <a:pt x="1" y="6135"/>
                  </a:lnTo>
                  <a:cubicBezTo>
                    <a:pt x="1" y="6137"/>
                    <a:pt x="1" y="6138"/>
                    <a:pt x="1" y="6138"/>
                  </a:cubicBezTo>
                  <a:cubicBezTo>
                    <a:pt x="1" y="6137"/>
                    <a:pt x="1" y="6136"/>
                    <a:pt x="1"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rot="5400000">
              <a:off x="2060351" y="711391"/>
              <a:ext cx="140397" cy="151424"/>
            </a:xfrm>
            <a:custGeom>
              <a:rect b="b" l="l" r="r" t="t"/>
              <a:pathLst>
                <a:path extrusionOk="0" h="6138" w="5691">
                  <a:moveTo>
                    <a:pt x="5671" y="0"/>
                  </a:moveTo>
                  <a:lnTo>
                    <a:pt x="5671" y="2"/>
                  </a:lnTo>
                  <a:lnTo>
                    <a:pt x="5671" y="2"/>
                  </a:lnTo>
                  <a:cubicBezTo>
                    <a:pt x="5690" y="0"/>
                    <a:pt x="5691" y="0"/>
                    <a:pt x="5671" y="0"/>
                  </a:cubicBezTo>
                  <a:close/>
                  <a:moveTo>
                    <a:pt x="5671" y="2"/>
                  </a:moveTo>
                  <a:cubicBezTo>
                    <a:pt x="5626" y="6"/>
                    <a:pt x="5481" y="20"/>
                    <a:pt x="5271" y="67"/>
                  </a:cubicBezTo>
                  <a:lnTo>
                    <a:pt x="5271" y="1735"/>
                  </a:lnTo>
                  <a:cubicBezTo>
                    <a:pt x="2669" y="1835"/>
                    <a:pt x="1268" y="2736"/>
                    <a:pt x="467" y="3636"/>
                  </a:cubicBezTo>
                  <a:cubicBezTo>
                    <a:pt x="234" y="4337"/>
                    <a:pt x="67" y="5137"/>
                    <a:pt x="0" y="6137"/>
                  </a:cubicBezTo>
                  <a:lnTo>
                    <a:pt x="0" y="6137"/>
                  </a:lnTo>
                  <a:cubicBezTo>
                    <a:pt x="4" y="6074"/>
                    <a:pt x="280" y="2400"/>
                    <a:pt x="5671" y="2168"/>
                  </a:cubicBezTo>
                  <a:lnTo>
                    <a:pt x="5671" y="2"/>
                  </a:lnTo>
                  <a:close/>
                  <a:moveTo>
                    <a:pt x="0" y="6137"/>
                  </a:moveTo>
                  <a:lnTo>
                    <a:pt x="0" y="6137"/>
                  </a:lnTo>
                  <a:cubicBezTo>
                    <a:pt x="0" y="6138"/>
                    <a:pt x="0" y="6138"/>
                    <a:pt x="0" y="6138"/>
                  </a:cubicBezTo>
                  <a:cubicBezTo>
                    <a:pt x="0" y="6138"/>
                    <a:pt x="0" y="6137"/>
                    <a:pt x="0" y="61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rot="5400000">
              <a:off x="2060585" y="1302843"/>
              <a:ext cx="139928" cy="151424"/>
            </a:xfrm>
            <a:custGeom>
              <a:rect b="b" l="l" r="r" t="t"/>
              <a:pathLst>
                <a:path extrusionOk="0" h="6138" w="5672">
                  <a:moveTo>
                    <a:pt x="1" y="0"/>
                  </a:moveTo>
                  <a:lnTo>
                    <a:pt x="1" y="2168"/>
                  </a:lnTo>
                  <a:cubicBezTo>
                    <a:pt x="5471" y="2402"/>
                    <a:pt x="5672" y="6138"/>
                    <a:pt x="5672" y="6138"/>
                  </a:cubicBezTo>
                  <a:cubicBezTo>
                    <a:pt x="5605" y="16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rot="5400000">
              <a:off x="2060585" y="1302843"/>
              <a:ext cx="139928" cy="151424"/>
            </a:xfrm>
            <a:custGeom>
              <a:rect b="b" l="l" r="r" t="t"/>
              <a:pathLst>
                <a:path extrusionOk="0" h="6138" w="5672">
                  <a:moveTo>
                    <a:pt x="1" y="0"/>
                  </a:moveTo>
                  <a:lnTo>
                    <a:pt x="1" y="601"/>
                  </a:lnTo>
                  <a:cubicBezTo>
                    <a:pt x="1" y="601"/>
                    <a:pt x="4938" y="767"/>
                    <a:pt x="5605" y="5738"/>
                  </a:cubicBezTo>
                  <a:cubicBezTo>
                    <a:pt x="5666" y="5952"/>
                    <a:pt x="5671" y="6110"/>
                    <a:pt x="5672" y="6135"/>
                  </a:cubicBezTo>
                  <a:lnTo>
                    <a:pt x="5672" y="6135"/>
                  </a:lnTo>
                  <a:cubicBezTo>
                    <a:pt x="5603" y="167"/>
                    <a:pt x="1" y="0"/>
                    <a:pt x="1" y="0"/>
                  </a:cubicBezTo>
                  <a:close/>
                  <a:moveTo>
                    <a:pt x="5672" y="6135"/>
                  </a:moveTo>
                  <a:cubicBezTo>
                    <a:pt x="5672" y="6136"/>
                    <a:pt x="5672" y="6137"/>
                    <a:pt x="5672" y="6138"/>
                  </a:cubicBezTo>
                  <a:cubicBezTo>
                    <a:pt x="5672" y="6138"/>
                    <a:pt x="5672" y="6137"/>
                    <a:pt x="5672"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rot="5400000">
              <a:off x="2060524" y="1303596"/>
              <a:ext cx="140052" cy="151424"/>
            </a:xfrm>
            <a:custGeom>
              <a:rect b="b" l="l" r="r" t="t"/>
              <a:pathLst>
                <a:path extrusionOk="0" h="6138" w="5677">
                  <a:moveTo>
                    <a:pt x="6" y="0"/>
                  </a:moveTo>
                  <a:cubicBezTo>
                    <a:pt x="1" y="0"/>
                    <a:pt x="1" y="0"/>
                    <a:pt x="6" y="1"/>
                  </a:cubicBezTo>
                  <a:lnTo>
                    <a:pt x="6" y="1"/>
                  </a:lnTo>
                  <a:lnTo>
                    <a:pt x="6" y="0"/>
                  </a:lnTo>
                  <a:close/>
                  <a:moveTo>
                    <a:pt x="6" y="1"/>
                  </a:moveTo>
                  <a:lnTo>
                    <a:pt x="6" y="2168"/>
                  </a:lnTo>
                  <a:cubicBezTo>
                    <a:pt x="5477" y="2402"/>
                    <a:pt x="5677" y="6138"/>
                    <a:pt x="5677" y="6138"/>
                  </a:cubicBezTo>
                  <a:cubicBezTo>
                    <a:pt x="5644" y="5137"/>
                    <a:pt x="5477" y="4337"/>
                    <a:pt x="5243" y="3636"/>
                  </a:cubicBezTo>
                  <a:cubicBezTo>
                    <a:pt x="4443" y="2736"/>
                    <a:pt x="3008" y="1835"/>
                    <a:pt x="440" y="1735"/>
                  </a:cubicBezTo>
                  <a:lnTo>
                    <a:pt x="440" y="67"/>
                  </a:lnTo>
                  <a:cubicBezTo>
                    <a:pt x="191" y="12"/>
                    <a:pt x="33" y="2"/>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rot="5400000">
              <a:off x="2011208" y="1059247"/>
              <a:ext cx="340717" cy="49389"/>
            </a:xfrm>
            <a:custGeom>
              <a:rect b="b" l="l" r="r" t="t"/>
              <a:pathLst>
                <a:path extrusionOk="0" h="2002" w="13811">
                  <a:moveTo>
                    <a:pt x="6905" y="0"/>
                  </a:moveTo>
                  <a:cubicBezTo>
                    <a:pt x="4604" y="0"/>
                    <a:pt x="2302" y="100"/>
                    <a:pt x="0" y="300"/>
                  </a:cubicBezTo>
                  <a:lnTo>
                    <a:pt x="0" y="2002"/>
                  </a:lnTo>
                  <a:cubicBezTo>
                    <a:pt x="2302" y="1802"/>
                    <a:pt x="4604" y="1701"/>
                    <a:pt x="6905" y="1701"/>
                  </a:cubicBezTo>
                  <a:cubicBezTo>
                    <a:pt x="9207" y="1701"/>
                    <a:pt x="11509" y="1802"/>
                    <a:pt x="13810" y="2002"/>
                  </a:cubicBezTo>
                  <a:lnTo>
                    <a:pt x="13810" y="300"/>
                  </a:lnTo>
                  <a:cubicBezTo>
                    <a:pt x="11509" y="100"/>
                    <a:pt x="9207"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rot="5400000">
              <a:off x="1160503" y="931459"/>
              <a:ext cx="773553" cy="303293"/>
            </a:xfrm>
            <a:custGeom>
              <a:rect b="b" l="l" r="r" t="t"/>
              <a:pathLst>
                <a:path extrusionOk="0" h="12294" w="31356">
                  <a:moveTo>
                    <a:pt x="15711" y="1"/>
                  </a:moveTo>
                  <a:cubicBezTo>
                    <a:pt x="11300" y="1"/>
                    <a:pt x="6888" y="551"/>
                    <a:pt x="2602" y="1652"/>
                  </a:cubicBezTo>
                  <a:cubicBezTo>
                    <a:pt x="901" y="2086"/>
                    <a:pt x="0" y="3954"/>
                    <a:pt x="767" y="5555"/>
                  </a:cubicBezTo>
                  <a:cubicBezTo>
                    <a:pt x="2235" y="8724"/>
                    <a:pt x="3903" y="12293"/>
                    <a:pt x="3903" y="12293"/>
                  </a:cubicBezTo>
                  <a:lnTo>
                    <a:pt x="27520" y="12293"/>
                  </a:lnTo>
                  <a:cubicBezTo>
                    <a:pt x="27520" y="12293"/>
                    <a:pt x="29154" y="8691"/>
                    <a:pt x="30655" y="5555"/>
                  </a:cubicBezTo>
                  <a:cubicBezTo>
                    <a:pt x="31356" y="3954"/>
                    <a:pt x="30489" y="2086"/>
                    <a:pt x="28821" y="1652"/>
                  </a:cubicBezTo>
                  <a:cubicBezTo>
                    <a:pt x="24534" y="551"/>
                    <a:pt x="20123" y="1"/>
                    <a:pt x="15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rot="5400000">
              <a:off x="1191561" y="953072"/>
              <a:ext cx="711853" cy="260885"/>
            </a:xfrm>
            <a:custGeom>
              <a:rect b="b" l="l" r="r" t="t"/>
              <a:pathLst>
                <a:path extrusionOk="0" h="10575" w="28855">
                  <a:moveTo>
                    <a:pt x="14411" y="1"/>
                  </a:moveTo>
                  <a:cubicBezTo>
                    <a:pt x="10041" y="1"/>
                    <a:pt x="5705" y="534"/>
                    <a:pt x="1502" y="1602"/>
                  </a:cubicBezTo>
                  <a:cubicBezTo>
                    <a:pt x="968" y="1769"/>
                    <a:pt x="501" y="2169"/>
                    <a:pt x="234" y="2669"/>
                  </a:cubicBezTo>
                  <a:cubicBezTo>
                    <a:pt x="1" y="3203"/>
                    <a:pt x="1" y="3770"/>
                    <a:pt x="234" y="4337"/>
                  </a:cubicBezTo>
                  <a:cubicBezTo>
                    <a:pt x="1402" y="6772"/>
                    <a:pt x="2669" y="9507"/>
                    <a:pt x="3170" y="10575"/>
                  </a:cubicBezTo>
                  <a:lnTo>
                    <a:pt x="25686" y="10575"/>
                  </a:lnTo>
                  <a:cubicBezTo>
                    <a:pt x="26219" y="9507"/>
                    <a:pt x="27487" y="6772"/>
                    <a:pt x="28588" y="4337"/>
                  </a:cubicBezTo>
                  <a:cubicBezTo>
                    <a:pt x="28855" y="3770"/>
                    <a:pt x="28855" y="3203"/>
                    <a:pt x="28588" y="2669"/>
                  </a:cubicBezTo>
                  <a:cubicBezTo>
                    <a:pt x="28354" y="2102"/>
                    <a:pt x="27887" y="1735"/>
                    <a:pt x="27354" y="1602"/>
                  </a:cubicBezTo>
                  <a:cubicBezTo>
                    <a:pt x="23117" y="534"/>
                    <a:pt x="18747" y="1"/>
                    <a:pt x="144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rot="5400000">
              <a:off x="288870" y="990224"/>
              <a:ext cx="718440" cy="186604"/>
            </a:xfrm>
            <a:custGeom>
              <a:rect b="b" l="l" r="r" t="t"/>
              <a:pathLst>
                <a:path extrusionOk="0" h="7564" w="29122">
                  <a:moveTo>
                    <a:pt x="2769" y="0"/>
                  </a:moveTo>
                  <a:cubicBezTo>
                    <a:pt x="2769" y="0"/>
                    <a:pt x="2435" y="334"/>
                    <a:pt x="1935" y="901"/>
                  </a:cubicBezTo>
                  <a:cubicBezTo>
                    <a:pt x="0" y="2936"/>
                    <a:pt x="1168" y="6271"/>
                    <a:pt x="3970" y="6738"/>
                  </a:cubicBezTo>
                  <a:cubicBezTo>
                    <a:pt x="7472" y="7289"/>
                    <a:pt x="11025" y="7564"/>
                    <a:pt x="14577" y="7564"/>
                  </a:cubicBezTo>
                  <a:cubicBezTo>
                    <a:pt x="18130" y="7564"/>
                    <a:pt x="21682" y="7289"/>
                    <a:pt x="25185" y="6738"/>
                  </a:cubicBezTo>
                  <a:cubicBezTo>
                    <a:pt x="27954" y="6271"/>
                    <a:pt x="29121" y="2936"/>
                    <a:pt x="27220" y="901"/>
                  </a:cubicBezTo>
                  <a:cubicBezTo>
                    <a:pt x="26686" y="300"/>
                    <a:pt x="26386" y="0"/>
                    <a:pt x="26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rot="5400000">
              <a:off x="331561" y="1010690"/>
              <a:ext cx="634488" cy="144023"/>
            </a:xfrm>
            <a:custGeom>
              <a:rect b="b" l="l" r="r" t="t"/>
              <a:pathLst>
                <a:path extrusionOk="0" h="5838" w="25719">
                  <a:moveTo>
                    <a:pt x="1401" y="0"/>
                  </a:moveTo>
                  <a:cubicBezTo>
                    <a:pt x="1301" y="133"/>
                    <a:pt x="1068" y="334"/>
                    <a:pt x="867" y="600"/>
                  </a:cubicBezTo>
                  <a:cubicBezTo>
                    <a:pt x="200" y="1334"/>
                    <a:pt x="0" y="2335"/>
                    <a:pt x="334" y="3269"/>
                  </a:cubicBezTo>
                  <a:cubicBezTo>
                    <a:pt x="667" y="4170"/>
                    <a:pt x="1401" y="4837"/>
                    <a:pt x="2402" y="5004"/>
                  </a:cubicBezTo>
                  <a:cubicBezTo>
                    <a:pt x="5838" y="5571"/>
                    <a:pt x="9374" y="5838"/>
                    <a:pt x="12876" y="5838"/>
                  </a:cubicBezTo>
                  <a:cubicBezTo>
                    <a:pt x="16379" y="5838"/>
                    <a:pt x="19948" y="5571"/>
                    <a:pt x="23317" y="5004"/>
                  </a:cubicBezTo>
                  <a:cubicBezTo>
                    <a:pt x="24284" y="4837"/>
                    <a:pt x="25051" y="4236"/>
                    <a:pt x="25385" y="3269"/>
                  </a:cubicBezTo>
                  <a:cubicBezTo>
                    <a:pt x="25719" y="2302"/>
                    <a:pt x="25518" y="1301"/>
                    <a:pt x="24851" y="600"/>
                  </a:cubicBezTo>
                  <a:cubicBezTo>
                    <a:pt x="24651" y="334"/>
                    <a:pt x="24451" y="133"/>
                    <a:pt x="24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rot="5400000">
              <a:off x="227636" y="1369736"/>
              <a:ext cx="227951" cy="92537"/>
            </a:xfrm>
            <a:custGeom>
              <a:rect b="b" l="l" r="r" t="t"/>
              <a:pathLst>
                <a:path extrusionOk="0" h="3751" w="9240">
                  <a:moveTo>
                    <a:pt x="8278" y="1"/>
                  </a:moveTo>
                  <a:cubicBezTo>
                    <a:pt x="7777" y="1"/>
                    <a:pt x="7155" y="299"/>
                    <a:pt x="6338" y="1116"/>
                  </a:cubicBezTo>
                  <a:cubicBezTo>
                    <a:pt x="4937" y="2517"/>
                    <a:pt x="434" y="2150"/>
                    <a:pt x="0" y="3751"/>
                  </a:cubicBezTo>
                  <a:cubicBezTo>
                    <a:pt x="2268" y="3484"/>
                    <a:pt x="4470" y="3150"/>
                    <a:pt x="6671" y="2683"/>
                  </a:cubicBezTo>
                  <a:cubicBezTo>
                    <a:pt x="7906" y="2450"/>
                    <a:pt x="8873" y="1516"/>
                    <a:pt x="9240" y="415"/>
                  </a:cubicBezTo>
                  <a:cubicBezTo>
                    <a:pt x="8967" y="171"/>
                    <a:pt x="8657" y="1"/>
                    <a:pt x="8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rot="5400000">
              <a:off x="228031" y="704382"/>
              <a:ext cx="227161" cy="92537"/>
            </a:xfrm>
            <a:custGeom>
              <a:rect b="b" l="l" r="r" t="t"/>
              <a:pathLst>
                <a:path extrusionOk="0" h="3751" w="9208">
                  <a:moveTo>
                    <a:pt x="959" y="1"/>
                  </a:moveTo>
                  <a:cubicBezTo>
                    <a:pt x="583" y="1"/>
                    <a:pt x="273" y="171"/>
                    <a:pt x="0" y="415"/>
                  </a:cubicBezTo>
                  <a:cubicBezTo>
                    <a:pt x="367" y="1516"/>
                    <a:pt x="1335" y="2450"/>
                    <a:pt x="2536" y="2683"/>
                  </a:cubicBezTo>
                  <a:cubicBezTo>
                    <a:pt x="4737" y="3150"/>
                    <a:pt x="6939" y="3484"/>
                    <a:pt x="9207" y="3751"/>
                  </a:cubicBezTo>
                  <a:cubicBezTo>
                    <a:pt x="8807" y="2150"/>
                    <a:pt x="4304" y="2517"/>
                    <a:pt x="2869" y="1116"/>
                  </a:cubicBezTo>
                  <a:cubicBezTo>
                    <a:pt x="2071" y="299"/>
                    <a:pt x="1457" y="1"/>
                    <a:pt x="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rot="5400000">
              <a:off x="137329" y="1054300"/>
              <a:ext cx="351424" cy="58443"/>
            </a:xfrm>
            <a:custGeom>
              <a:rect b="b" l="l" r="r" t="t"/>
              <a:pathLst>
                <a:path extrusionOk="0" h="2369" w="14245">
                  <a:moveTo>
                    <a:pt x="1" y="0"/>
                  </a:moveTo>
                  <a:lnTo>
                    <a:pt x="1" y="2069"/>
                  </a:lnTo>
                  <a:cubicBezTo>
                    <a:pt x="2369" y="2269"/>
                    <a:pt x="4746" y="2369"/>
                    <a:pt x="7123" y="2369"/>
                  </a:cubicBezTo>
                  <a:cubicBezTo>
                    <a:pt x="9499" y="2369"/>
                    <a:pt x="11876" y="2269"/>
                    <a:pt x="14244" y="2069"/>
                  </a:cubicBezTo>
                  <a:lnTo>
                    <a:pt x="14244" y="0"/>
                  </a:lnTo>
                  <a:cubicBezTo>
                    <a:pt x="11876" y="234"/>
                    <a:pt x="9499" y="351"/>
                    <a:pt x="7123" y="351"/>
                  </a:cubicBezTo>
                  <a:cubicBezTo>
                    <a:pt x="4746" y="351"/>
                    <a:pt x="2369" y="23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rot="5400000">
              <a:off x="2512862" y="1742684"/>
              <a:ext cx="1880397" cy="956259"/>
            </a:xfrm>
            <a:custGeom>
              <a:rect b="b" l="l" r="r" t="t"/>
              <a:pathLst>
                <a:path extrusionOk="0" h="38762" w="76222">
                  <a:moveTo>
                    <a:pt x="58142" y="1"/>
                  </a:moveTo>
                  <a:lnTo>
                    <a:pt x="48002" y="2369"/>
                  </a:lnTo>
                  <a:lnTo>
                    <a:pt x="27654" y="2369"/>
                  </a:lnTo>
                  <a:lnTo>
                    <a:pt x="18848" y="1335"/>
                  </a:lnTo>
                  <a:lnTo>
                    <a:pt x="9274" y="1335"/>
                  </a:lnTo>
                  <a:cubicBezTo>
                    <a:pt x="5004" y="1335"/>
                    <a:pt x="1335" y="4404"/>
                    <a:pt x="768" y="8573"/>
                  </a:cubicBezTo>
                  <a:cubicBezTo>
                    <a:pt x="268" y="12176"/>
                    <a:pt x="1" y="15745"/>
                    <a:pt x="1" y="19381"/>
                  </a:cubicBezTo>
                  <a:cubicBezTo>
                    <a:pt x="1" y="23017"/>
                    <a:pt x="268" y="26586"/>
                    <a:pt x="768" y="30189"/>
                  </a:cubicBezTo>
                  <a:cubicBezTo>
                    <a:pt x="1335" y="34358"/>
                    <a:pt x="5004" y="37427"/>
                    <a:pt x="9274" y="37427"/>
                  </a:cubicBezTo>
                  <a:lnTo>
                    <a:pt x="18848" y="37427"/>
                  </a:lnTo>
                  <a:lnTo>
                    <a:pt x="27654" y="36393"/>
                  </a:lnTo>
                  <a:lnTo>
                    <a:pt x="48002" y="36393"/>
                  </a:lnTo>
                  <a:lnTo>
                    <a:pt x="58142" y="38762"/>
                  </a:lnTo>
                  <a:lnTo>
                    <a:pt x="71285" y="38762"/>
                  </a:lnTo>
                  <a:cubicBezTo>
                    <a:pt x="72886" y="38762"/>
                    <a:pt x="74320" y="37661"/>
                    <a:pt x="74654" y="36060"/>
                  </a:cubicBezTo>
                  <a:cubicBezTo>
                    <a:pt x="75721" y="30823"/>
                    <a:pt x="76222" y="25085"/>
                    <a:pt x="76188" y="19381"/>
                  </a:cubicBezTo>
                  <a:cubicBezTo>
                    <a:pt x="76222" y="13710"/>
                    <a:pt x="75721" y="7973"/>
                    <a:pt x="74654" y="2702"/>
                  </a:cubicBezTo>
                  <a:cubicBezTo>
                    <a:pt x="74320" y="1135"/>
                    <a:pt x="72886" y="1"/>
                    <a:pt x="71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rot="5400000">
              <a:off x="3676184" y="1288178"/>
              <a:ext cx="109140" cy="204983"/>
            </a:xfrm>
            <a:custGeom>
              <a:rect b="b" l="l" r="r" t="t"/>
              <a:pathLst>
                <a:path extrusionOk="0" h="8309" w="4424">
                  <a:moveTo>
                    <a:pt x="4423" y="0"/>
                  </a:moveTo>
                  <a:lnTo>
                    <a:pt x="2322" y="1334"/>
                  </a:lnTo>
                  <a:cubicBezTo>
                    <a:pt x="1588" y="1801"/>
                    <a:pt x="1154" y="2468"/>
                    <a:pt x="987" y="3202"/>
                  </a:cubicBezTo>
                  <a:lnTo>
                    <a:pt x="53" y="7639"/>
                  </a:lnTo>
                  <a:cubicBezTo>
                    <a:pt x="0" y="7984"/>
                    <a:pt x="307" y="8308"/>
                    <a:pt x="652" y="8308"/>
                  </a:cubicBezTo>
                  <a:cubicBezTo>
                    <a:pt x="741" y="8308"/>
                    <a:pt x="832" y="8287"/>
                    <a:pt x="921" y="8239"/>
                  </a:cubicBezTo>
                  <a:lnTo>
                    <a:pt x="2055" y="7739"/>
                  </a:lnTo>
                  <a:lnTo>
                    <a:pt x="4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rot="5400000">
              <a:off x="3676467" y="1290090"/>
              <a:ext cx="110275" cy="203281"/>
            </a:xfrm>
            <a:custGeom>
              <a:rect b="b" l="l" r="r" t="t"/>
              <a:pathLst>
                <a:path extrusionOk="0" h="8240" w="4470">
                  <a:moveTo>
                    <a:pt x="4470" y="0"/>
                  </a:moveTo>
                  <a:lnTo>
                    <a:pt x="2335" y="1334"/>
                  </a:lnTo>
                  <a:cubicBezTo>
                    <a:pt x="1635" y="1768"/>
                    <a:pt x="1168" y="2468"/>
                    <a:pt x="1001" y="3202"/>
                  </a:cubicBezTo>
                  <a:lnTo>
                    <a:pt x="33" y="7672"/>
                  </a:lnTo>
                  <a:cubicBezTo>
                    <a:pt x="0" y="7906"/>
                    <a:pt x="133" y="8139"/>
                    <a:pt x="334" y="8239"/>
                  </a:cubicBezTo>
                  <a:lnTo>
                    <a:pt x="1168" y="4370"/>
                  </a:lnTo>
                  <a:cubicBezTo>
                    <a:pt x="1334" y="3636"/>
                    <a:pt x="1801" y="2969"/>
                    <a:pt x="2502" y="2502"/>
                  </a:cubicBezTo>
                  <a:lnTo>
                    <a:pt x="4003" y="1568"/>
                  </a:lnTo>
                  <a:lnTo>
                    <a:pt x="44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rot="5400000">
              <a:off x="3119012" y="1286772"/>
              <a:ext cx="110645" cy="206291"/>
            </a:xfrm>
            <a:custGeom>
              <a:rect b="b" l="l" r="r" t="t"/>
              <a:pathLst>
                <a:path extrusionOk="0" h="8362" w="4485">
                  <a:moveTo>
                    <a:pt x="681" y="0"/>
                  </a:moveTo>
                  <a:cubicBezTo>
                    <a:pt x="312" y="0"/>
                    <a:pt x="0" y="312"/>
                    <a:pt x="81" y="690"/>
                  </a:cubicBezTo>
                  <a:lnTo>
                    <a:pt x="1048" y="5160"/>
                  </a:lnTo>
                  <a:cubicBezTo>
                    <a:pt x="1215" y="5893"/>
                    <a:pt x="1649" y="6561"/>
                    <a:pt x="2383" y="7028"/>
                  </a:cubicBezTo>
                  <a:lnTo>
                    <a:pt x="4484" y="8362"/>
                  </a:lnTo>
                  <a:lnTo>
                    <a:pt x="2082" y="556"/>
                  </a:lnTo>
                  <a:lnTo>
                    <a:pt x="948" y="56"/>
                  </a:lnTo>
                  <a:cubicBezTo>
                    <a:pt x="859" y="18"/>
                    <a:pt x="768"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rot="5400000">
              <a:off x="3116866" y="1290078"/>
              <a:ext cx="110275" cy="203305"/>
            </a:xfrm>
            <a:custGeom>
              <a:rect b="b" l="l" r="r" t="t"/>
              <a:pathLst>
                <a:path extrusionOk="0" h="8241" w="4470">
                  <a:moveTo>
                    <a:pt x="334" y="1"/>
                  </a:moveTo>
                  <a:cubicBezTo>
                    <a:pt x="133" y="134"/>
                    <a:pt x="0" y="335"/>
                    <a:pt x="33" y="568"/>
                  </a:cubicBezTo>
                  <a:lnTo>
                    <a:pt x="1001" y="5038"/>
                  </a:lnTo>
                  <a:cubicBezTo>
                    <a:pt x="1168" y="5772"/>
                    <a:pt x="1635" y="6439"/>
                    <a:pt x="2335" y="6906"/>
                  </a:cubicBezTo>
                  <a:lnTo>
                    <a:pt x="4470" y="8240"/>
                  </a:lnTo>
                  <a:lnTo>
                    <a:pt x="4470" y="8240"/>
                  </a:lnTo>
                  <a:lnTo>
                    <a:pt x="4003" y="6672"/>
                  </a:lnTo>
                  <a:lnTo>
                    <a:pt x="2502" y="5738"/>
                  </a:lnTo>
                  <a:cubicBezTo>
                    <a:pt x="1801" y="5305"/>
                    <a:pt x="1334" y="4638"/>
                    <a:pt x="1168" y="3870"/>
                  </a:cubicBez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rot="5400000">
              <a:off x="2649863" y="1873135"/>
              <a:ext cx="1605548" cy="800739"/>
            </a:xfrm>
            <a:custGeom>
              <a:rect b="b" l="l" r="r" t="t"/>
              <a:pathLst>
                <a:path extrusionOk="0" h="32458" w="65081">
                  <a:moveTo>
                    <a:pt x="50870" y="0"/>
                  </a:moveTo>
                  <a:lnTo>
                    <a:pt x="40763" y="2369"/>
                  </a:lnTo>
                  <a:lnTo>
                    <a:pt x="19781" y="2369"/>
                  </a:lnTo>
                  <a:lnTo>
                    <a:pt x="10975" y="1335"/>
                  </a:lnTo>
                  <a:lnTo>
                    <a:pt x="5904" y="1335"/>
                  </a:lnTo>
                  <a:cubicBezTo>
                    <a:pt x="3336" y="1335"/>
                    <a:pt x="1134" y="3303"/>
                    <a:pt x="767" y="5838"/>
                  </a:cubicBezTo>
                  <a:cubicBezTo>
                    <a:pt x="267" y="9274"/>
                    <a:pt x="0" y="12776"/>
                    <a:pt x="0" y="16212"/>
                  </a:cubicBezTo>
                  <a:cubicBezTo>
                    <a:pt x="0" y="19681"/>
                    <a:pt x="267" y="23184"/>
                    <a:pt x="767" y="26620"/>
                  </a:cubicBezTo>
                  <a:cubicBezTo>
                    <a:pt x="1134" y="29188"/>
                    <a:pt x="3336" y="31123"/>
                    <a:pt x="5904" y="31123"/>
                  </a:cubicBezTo>
                  <a:lnTo>
                    <a:pt x="10975" y="31123"/>
                  </a:lnTo>
                  <a:lnTo>
                    <a:pt x="19781" y="30055"/>
                  </a:lnTo>
                  <a:lnTo>
                    <a:pt x="40763" y="30055"/>
                  </a:lnTo>
                  <a:lnTo>
                    <a:pt x="50870" y="32457"/>
                  </a:lnTo>
                  <a:lnTo>
                    <a:pt x="63512" y="32457"/>
                  </a:lnTo>
                  <a:cubicBezTo>
                    <a:pt x="63512" y="32390"/>
                    <a:pt x="63546" y="32357"/>
                    <a:pt x="63546" y="32324"/>
                  </a:cubicBezTo>
                  <a:cubicBezTo>
                    <a:pt x="64513" y="27554"/>
                    <a:pt x="65080" y="22216"/>
                    <a:pt x="65080" y="16879"/>
                  </a:cubicBezTo>
                  <a:lnTo>
                    <a:pt x="65080" y="16212"/>
                  </a:lnTo>
                  <a:lnTo>
                    <a:pt x="65080" y="15545"/>
                  </a:lnTo>
                  <a:cubicBezTo>
                    <a:pt x="65080" y="10208"/>
                    <a:pt x="64580" y="4871"/>
                    <a:pt x="63546" y="134"/>
                  </a:cubicBezTo>
                  <a:cubicBezTo>
                    <a:pt x="63546" y="34"/>
                    <a:pt x="63512" y="0"/>
                    <a:pt x="6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rot="5400000">
              <a:off x="3328606" y="2374108"/>
              <a:ext cx="247736" cy="692561"/>
            </a:xfrm>
            <a:custGeom>
              <a:rect b="b" l="l" r="r" t="t"/>
              <a:pathLst>
                <a:path extrusionOk="0" h="28073" w="10042">
                  <a:moveTo>
                    <a:pt x="6435" y="0"/>
                  </a:moveTo>
                  <a:cubicBezTo>
                    <a:pt x="6132" y="0"/>
                    <a:pt x="5823" y="75"/>
                    <a:pt x="5538" y="237"/>
                  </a:cubicBezTo>
                  <a:cubicBezTo>
                    <a:pt x="3036" y="1604"/>
                    <a:pt x="1" y="3239"/>
                    <a:pt x="1" y="3239"/>
                  </a:cubicBezTo>
                  <a:lnTo>
                    <a:pt x="1" y="24854"/>
                  </a:lnTo>
                  <a:cubicBezTo>
                    <a:pt x="1" y="24854"/>
                    <a:pt x="3036" y="26489"/>
                    <a:pt x="5538" y="27856"/>
                  </a:cubicBezTo>
                  <a:cubicBezTo>
                    <a:pt x="5815" y="28004"/>
                    <a:pt x="6115" y="28072"/>
                    <a:pt x="6409" y="28072"/>
                  </a:cubicBezTo>
                  <a:cubicBezTo>
                    <a:pt x="7179" y="28072"/>
                    <a:pt x="7914" y="27604"/>
                    <a:pt x="8107" y="26856"/>
                  </a:cubicBezTo>
                  <a:cubicBezTo>
                    <a:pt x="10041" y="18483"/>
                    <a:pt x="10041" y="9610"/>
                    <a:pt x="8107" y="1237"/>
                  </a:cubicBezTo>
                  <a:cubicBezTo>
                    <a:pt x="7916" y="474"/>
                    <a:pt x="7196" y="0"/>
                    <a:pt x="6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rot="5400000">
              <a:off x="3354965" y="2387863"/>
              <a:ext cx="194227" cy="654372"/>
            </a:xfrm>
            <a:custGeom>
              <a:rect b="b" l="l" r="r" t="t"/>
              <a:pathLst>
                <a:path extrusionOk="0" h="26525" w="7873">
                  <a:moveTo>
                    <a:pt x="5567" y="1"/>
                  </a:moveTo>
                  <a:cubicBezTo>
                    <a:pt x="5414" y="1"/>
                    <a:pt x="5266" y="25"/>
                    <a:pt x="5137" y="80"/>
                  </a:cubicBezTo>
                  <a:cubicBezTo>
                    <a:pt x="3169" y="1181"/>
                    <a:pt x="934" y="2382"/>
                    <a:pt x="0" y="2882"/>
                  </a:cubicBezTo>
                  <a:lnTo>
                    <a:pt x="0" y="23631"/>
                  </a:lnTo>
                  <a:cubicBezTo>
                    <a:pt x="934" y="24131"/>
                    <a:pt x="3236" y="25332"/>
                    <a:pt x="5137" y="26399"/>
                  </a:cubicBezTo>
                  <a:cubicBezTo>
                    <a:pt x="5299" y="26480"/>
                    <a:pt x="5460" y="26524"/>
                    <a:pt x="5622" y="26524"/>
                  </a:cubicBezTo>
                  <a:cubicBezTo>
                    <a:pt x="5727" y="26524"/>
                    <a:pt x="5832" y="26505"/>
                    <a:pt x="5938" y="26466"/>
                  </a:cubicBezTo>
                  <a:cubicBezTo>
                    <a:pt x="6171" y="26366"/>
                    <a:pt x="6338" y="26166"/>
                    <a:pt x="6438" y="25899"/>
                  </a:cubicBezTo>
                  <a:cubicBezTo>
                    <a:pt x="7405" y="21796"/>
                    <a:pt x="7872" y="17526"/>
                    <a:pt x="7872" y="13290"/>
                  </a:cubicBezTo>
                  <a:cubicBezTo>
                    <a:pt x="7872" y="8987"/>
                    <a:pt x="7405" y="4717"/>
                    <a:pt x="6438" y="581"/>
                  </a:cubicBezTo>
                  <a:cubicBezTo>
                    <a:pt x="6371" y="347"/>
                    <a:pt x="6171" y="147"/>
                    <a:pt x="5938" y="47"/>
                  </a:cubicBezTo>
                  <a:cubicBezTo>
                    <a:pt x="5818" y="17"/>
                    <a:pt x="5691" y="1"/>
                    <a:pt x="5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rot="5400000">
              <a:off x="3292206" y="1535475"/>
              <a:ext cx="319304" cy="706623"/>
            </a:xfrm>
            <a:custGeom>
              <a:rect b="b" l="l" r="r" t="t"/>
              <a:pathLst>
                <a:path extrusionOk="0" h="28643" w="12943">
                  <a:moveTo>
                    <a:pt x="4314" y="0"/>
                  </a:moveTo>
                  <a:cubicBezTo>
                    <a:pt x="3579" y="0"/>
                    <a:pt x="2893" y="443"/>
                    <a:pt x="2669" y="1164"/>
                  </a:cubicBezTo>
                  <a:cubicBezTo>
                    <a:pt x="0" y="9770"/>
                    <a:pt x="0" y="18910"/>
                    <a:pt x="2669" y="27516"/>
                  </a:cubicBezTo>
                  <a:cubicBezTo>
                    <a:pt x="2899" y="28207"/>
                    <a:pt x="3620" y="28642"/>
                    <a:pt x="4380" y="28642"/>
                  </a:cubicBezTo>
                  <a:cubicBezTo>
                    <a:pt x="4611" y="28642"/>
                    <a:pt x="4845" y="28602"/>
                    <a:pt x="5071" y="28517"/>
                  </a:cubicBezTo>
                  <a:cubicBezTo>
                    <a:pt x="8406" y="27049"/>
                    <a:pt x="12943" y="25114"/>
                    <a:pt x="12943" y="25114"/>
                  </a:cubicBezTo>
                  <a:lnTo>
                    <a:pt x="12943" y="3499"/>
                  </a:lnTo>
                  <a:cubicBezTo>
                    <a:pt x="12943" y="3499"/>
                    <a:pt x="8406" y="1564"/>
                    <a:pt x="5071" y="163"/>
                  </a:cubicBezTo>
                  <a:cubicBezTo>
                    <a:pt x="4824" y="52"/>
                    <a:pt x="4566" y="0"/>
                    <a:pt x="43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rot="5400000">
              <a:off x="3321378" y="1562700"/>
              <a:ext cx="260885" cy="667817"/>
            </a:xfrm>
            <a:custGeom>
              <a:rect b="b" l="l" r="r" t="t"/>
              <a:pathLst>
                <a:path extrusionOk="0" h="27070" w="10575">
                  <a:moveTo>
                    <a:pt x="2786" y="0"/>
                  </a:moveTo>
                  <a:cubicBezTo>
                    <a:pt x="2661" y="0"/>
                    <a:pt x="2536" y="25"/>
                    <a:pt x="2436" y="75"/>
                  </a:cubicBezTo>
                  <a:cubicBezTo>
                    <a:pt x="2169" y="142"/>
                    <a:pt x="2069" y="376"/>
                    <a:pt x="1969" y="576"/>
                  </a:cubicBezTo>
                  <a:cubicBezTo>
                    <a:pt x="668" y="4779"/>
                    <a:pt x="0" y="9149"/>
                    <a:pt x="0" y="13552"/>
                  </a:cubicBezTo>
                  <a:cubicBezTo>
                    <a:pt x="0" y="17922"/>
                    <a:pt x="668" y="22291"/>
                    <a:pt x="1969" y="26494"/>
                  </a:cubicBezTo>
                  <a:cubicBezTo>
                    <a:pt x="2069" y="26728"/>
                    <a:pt x="2235" y="26928"/>
                    <a:pt x="2436" y="26995"/>
                  </a:cubicBezTo>
                  <a:cubicBezTo>
                    <a:pt x="2552" y="27045"/>
                    <a:pt x="2677" y="27070"/>
                    <a:pt x="2798" y="27070"/>
                  </a:cubicBezTo>
                  <a:cubicBezTo>
                    <a:pt x="2919" y="27070"/>
                    <a:pt x="3036" y="27045"/>
                    <a:pt x="3136" y="26995"/>
                  </a:cubicBezTo>
                  <a:cubicBezTo>
                    <a:pt x="5805" y="25894"/>
                    <a:pt x="9274" y="24360"/>
                    <a:pt x="10575" y="23859"/>
                  </a:cubicBezTo>
                  <a:lnTo>
                    <a:pt x="10575" y="3211"/>
                  </a:lnTo>
                  <a:cubicBezTo>
                    <a:pt x="9307" y="2644"/>
                    <a:pt x="5838" y="1210"/>
                    <a:pt x="3136" y="75"/>
                  </a:cubicBezTo>
                  <a:cubicBezTo>
                    <a:pt x="3036" y="25"/>
                    <a:pt x="2911"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rot="5400000">
              <a:off x="3359630" y="2222490"/>
              <a:ext cx="859996" cy="87233"/>
            </a:xfrm>
            <a:custGeom>
              <a:rect b="b" l="l" r="r" t="t"/>
              <a:pathLst>
                <a:path extrusionOk="0" h="3536" w="34860">
                  <a:moveTo>
                    <a:pt x="1" y="0"/>
                  </a:moveTo>
                  <a:lnTo>
                    <a:pt x="8974" y="3536"/>
                  </a:lnTo>
                  <a:lnTo>
                    <a:pt x="29989" y="3536"/>
                  </a:lnTo>
                  <a:lnTo>
                    <a:pt x="348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rot="5400000">
              <a:off x="3440708" y="2263212"/>
              <a:ext cx="697840" cy="47761"/>
            </a:xfrm>
            <a:custGeom>
              <a:rect b="b" l="l" r="r" t="t"/>
              <a:pathLst>
                <a:path extrusionOk="0" h="1936" w="28287">
                  <a:moveTo>
                    <a:pt x="0" y="1"/>
                  </a:moveTo>
                  <a:lnTo>
                    <a:pt x="5004" y="1935"/>
                  </a:lnTo>
                  <a:lnTo>
                    <a:pt x="25552" y="1935"/>
                  </a:lnTo>
                  <a:lnTo>
                    <a:pt x="2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rot="5400000">
              <a:off x="2684815" y="2222478"/>
              <a:ext cx="859996" cy="87258"/>
            </a:xfrm>
            <a:custGeom>
              <a:rect b="b" l="l" r="r" t="t"/>
              <a:pathLst>
                <a:path extrusionOk="0" h="3537" w="34860">
                  <a:moveTo>
                    <a:pt x="8974" y="1"/>
                  </a:moveTo>
                  <a:lnTo>
                    <a:pt x="1" y="3537"/>
                  </a:lnTo>
                  <a:lnTo>
                    <a:pt x="34859" y="3537"/>
                  </a:lnTo>
                  <a:lnTo>
                    <a:pt x="299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rot="5400000">
              <a:off x="2765880" y="2263212"/>
              <a:ext cx="697840" cy="47761"/>
            </a:xfrm>
            <a:custGeom>
              <a:rect b="b" l="l" r="r" t="t"/>
              <a:pathLst>
                <a:path extrusionOk="0" h="1936" w="28287">
                  <a:moveTo>
                    <a:pt x="5004" y="1"/>
                  </a:moveTo>
                  <a:lnTo>
                    <a:pt x="0" y="1935"/>
                  </a:lnTo>
                  <a:lnTo>
                    <a:pt x="28287" y="1935"/>
                  </a:lnTo>
                  <a:lnTo>
                    <a:pt x="25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rot="5400000">
              <a:off x="3816363" y="1900710"/>
              <a:ext cx="116072" cy="130060"/>
            </a:xfrm>
            <a:custGeom>
              <a:rect b="b" l="l" r="r" t="t"/>
              <a:pathLst>
                <a:path extrusionOk="0" h="5272" w="4705">
                  <a:moveTo>
                    <a:pt x="4704" y="1"/>
                  </a:moveTo>
                  <a:lnTo>
                    <a:pt x="3837" y="168"/>
                  </a:lnTo>
                  <a:cubicBezTo>
                    <a:pt x="3003" y="335"/>
                    <a:pt x="2236" y="835"/>
                    <a:pt x="1836" y="1535"/>
                  </a:cubicBezTo>
                  <a:lnTo>
                    <a:pt x="435" y="3804"/>
                  </a:lnTo>
                  <a:lnTo>
                    <a:pt x="1" y="5005"/>
                  </a:lnTo>
                  <a:lnTo>
                    <a:pt x="735" y="5271"/>
                  </a:lnTo>
                  <a:lnTo>
                    <a:pt x="1202" y="4104"/>
                  </a:lnTo>
                  <a:lnTo>
                    <a:pt x="3337" y="3370"/>
                  </a:lnTo>
                  <a:lnTo>
                    <a:pt x="47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rot="5400000">
              <a:off x="3822950" y="1906483"/>
              <a:ext cx="105366" cy="129221"/>
            </a:xfrm>
            <a:custGeom>
              <a:rect b="b" l="l" r="r" t="t"/>
              <a:pathLst>
                <a:path extrusionOk="0" h="5238" w="4271">
                  <a:moveTo>
                    <a:pt x="4270" y="1"/>
                  </a:moveTo>
                  <a:lnTo>
                    <a:pt x="3903" y="67"/>
                  </a:lnTo>
                  <a:lnTo>
                    <a:pt x="2602" y="3303"/>
                  </a:lnTo>
                  <a:lnTo>
                    <a:pt x="468" y="4003"/>
                  </a:lnTo>
                  <a:lnTo>
                    <a:pt x="1" y="5171"/>
                  </a:lnTo>
                  <a:lnTo>
                    <a:pt x="301" y="5238"/>
                  </a:lnTo>
                  <a:lnTo>
                    <a:pt x="768" y="4070"/>
                  </a:lnTo>
                  <a:lnTo>
                    <a:pt x="2903" y="3370"/>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rot="5400000">
              <a:off x="2972008" y="1900722"/>
              <a:ext cx="116072" cy="130036"/>
            </a:xfrm>
            <a:custGeom>
              <a:rect b="b" l="l" r="r" t="t"/>
              <a:pathLst>
                <a:path extrusionOk="0" h="5271" w="4705">
                  <a:moveTo>
                    <a:pt x="735" y="0"/>
                  </a:moveTo>
                  <a:lnTo>
                    <a:pt x="1" y="267"/>
                  </a:lnTo>
                  <a:lnTo>
                    <a:pt x="435" y="1468"/>
                  </a:lnTo>
                  <a:lnTo>
                    <a:pt x="1836" y="3736"/>
                  </a:lnTo>
                  <a:cubicBezTo>
                    <a:pt x="2236" y="4437"/>
                    <a:pt x="3003" y="4937"/>
                    <a:pt x="3837" y="5104"/>
                  </a:cubicBezTo>
                  <a:lnTo>
                    <a:pt x="4704" y="5271"/>
                  </a:lnTo>
                  <a:lnTo>
                    <a:pt x="3337" y="1902"/>
                  </a:lnTo>
                  <a:lnTo>
                    <a:pt x="1202" y="1168"/>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rot="5400000">
              <a:off x="2976115" y="1906483"/>
              <a:ext cx="105366" cy="129221"/>
            </a:xfrm>
            <a:custGeom>
              <a:rect b="b" l="l" r="r" t="t"/>
              <a:pathLst>
                <a:path extrusionOk="0" h="5238" w="4271">
                  <a:moveTo>
                    <a:pt x="301" y="0"/>
                  </a:moveTo>
                  <a:lnTo>
                    <a:pt x="1" y="100"/>
                  </a:lnTo>
                  <a:lnTo>
                    <a:pt x="468" y="1268"/>
                  </a:lnTo>
                  <a:lnTo>
                    <a:pt x="2602" y="1935"/>
                  </a:lnTo>
                  <a:lnTo>
                    <a:pt x="3903" y="5137"/>
                  </a:lnTo>
                  <a:lnTo>
                    <a:pt x="4270" y="5237"/>
                  </a:lnTo>
                  <a:lnTo>
                    <a:pt x="4270" y="5237"/>
                  </a:lnTo>
                  <a:lnTo>
                    <a:pt x="2903" y="1868"/>
                  </a:lnTo>
                  <a:lnTo>
                    <a:pt x="768" y="1168"/>
                  </a:ln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rot="5400000">
              <a:off x="845545" y="1497499"/>
              <a:ext cx="934031" cy="2101761"/>
            </a:xfrm>
            <a:custGeom>
              <a:rect b="b" l="l" r="r" t="t"/>
              <a:pathLst>
                <a:path extrusionOk="0" h="85195" w="37861">
                  <a:moveTo>
                    <a:pt x="18880" y="0"/>
                  </a:moveTo>
                  <a:cubicBezTo>
                    <a:pt x="14144" y="0"/>
                    <a:pt x="9407" y="2569"/>
                    <a:pt x="4737" y="3469"/>
                  </a:cubicBezTo>
                  <a:cubicBezTo>
                    <a:pt x="1968" y="3970"/>
                    <a:pt x="0" y="9540"/>
                    <a:pt x="0" y="13610"/>
                  </a:cubicBezTo>
                  <a:cubicBezTo>
                    <a:pt x="0" y="22216"/>
                    <a:pt x="634" y="27453"/>
                    <a:pt x="634" y="27453"/>
                  </a:cubicBezTo>
                  <a:lnTo>
                    <a:pt x="634" y="77255"/>
                  </a:lnTo>
                  <a:cubicBezTo>
                    <a:pt x="667" y="77355"/>
                    <a:pt x="701" y="77422"/>
                    <a:pt x="801" y="77522"/>
                  </a:cubicBezTo>
                  <a:cubicBezTo>
                    <a:pt x="3036" y="81425"/>
                    <a:pt x="6972" y="84160"/>
                    <a:pt x="11475" y="84727"/>
                  </a:cubicBezTo>
                  <a:cubicBezTo>
                    <a:pt x="13877" y="85061"/>
                    <a:pt x="16412" y="85194"/>
                    <a:pt x="18914" y="85194"/>
                  </a:cubicBezTo>
                  <a:cubicBezTo>
                    <a:pt x="21416" y="85194"/>
                    <a:pt x="23984" y="85061"/>
                    <a:pt x="26386" y="84727"/>
                  </a:cubicBezTo>
                  <a:cubicBezTo>
                    <a:pt x="30856" y="84160"/>
                    <a:pt x="34792" y="81425"/>
                    <a:pt x="37060" y="77522"/>
                  </a:cubicBezTo>
                  <a:lnTo>
                    <a:pt x="37227" y="77255"/>
                  </a:lnTo>
                  <a:lnTo>
                    <a:pt x="37227" y="27453"/>
                  </a:lnTo>
                  <a:cubicBezTo>
                    <a:pt x="37227" y="27453"/>
                    <a:pt x="37861" y="22283"/>
                    <a:pt x="37861" y="13610"/>
                  </a:cubicBezTo>
                  <a:cubicBezTo>
                    <a:pt x="37761" y="9607"/>
                    <a:pt x="35826" y="4003"/>
                    <a:pt x="33024" y="3469"/>
                  </a:cubicBezTo>
                  <a:cubicBezTo>
                    <a:pt x="28354" y="2602"/>
                    <a:pt x="23584" y="0"/>
                    <a:pt x="18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rot="5400000">
              <a:off x="871465" y="1640268"/>
              <a:ext cx="763685" cy="1812110"/>
            </a:xfrm>
            <a:custGeom>
              <a:rect b="b" l="l" r="r" t="t"/>
              <a:pathLst>
                <a:path extrusionOk="0" h="73454" w="30956">
                  <a:moveTo>
                    <a:pt x="15478" y="1"/>
                  </a:moveTo>
                  <a:cubicBezTo>
                    <a:pt x="13176" y="1"/>
                    <a:pt x="10675" y="835"/>
                    <a:pt x="8006" y="1702"/>
                  </a:cubicBezTo>
                  <a:cubicBezTo>
                    <a:pt x="6138" y="2336"/>
                    <a:pt x="4170" y="3003"/>
                    <a:pt x="2135" y="3370"/>
                  </a:cubicBezTo>
                  <a:cubicBezTo>
                    <a:pt x="1368" y="4003"/>
                    <a:pt x="0" y="7106"/>
                    <a:pt x="0" y="10175"/>
                  </a:cubicBezTo>
                  <a:cubicBezTo>
                    <a:pt x="0" y="18447"/>
                    <a:pt x="634" y="18714"/>
                    <a:pt x="634" y="18747"/>
                  </a:cubicBezTo>
                  <a:lnTo>
                    <a:pt x="667" y="18948"/>
                  </a:lnTo>
                  <a:lnTo>
                    <a:pt x="667" y="68049"/>
                  </a:lnTo>
                  <a:cubicBezTo>
                    <a:pt x="2469" y="70751"/>
                    <a:pt x="5337" y="72619"/>
                    <a:pt x="8506" y="73053"/>
                  </a:cubicBezTo>
                  <a:cubicBezTo>
                    <a:pt x="10608" y="73320"/>
                    <a:pt x="12976" y="73453"/>
                    <a:pt x="15511" y="73453"/>
                  </a:cubicBezTo>
                  <a:cubicBezTo>
                    <a:pt x="18047" y="73453"/>
                    <a:pt x="20415" y="73320"/>
                    <a:pt x="22450" y="73053"/>
                  </a:cubicBezTo>
                  <a:cubicBezTo>
                    <a:pt x="25619" y="72619"/>
                    <a:pt x="28487" y="70785"/>
                    <a:pt x="30289" y="68049"/>
                  </a:cubicBezTo>
                  <a:lnTo>
                    <a:pt x="30289" y="18948"/>
                  </a:lnTo>
                  <a:lnTo>
                    <a:pt x="30322" y="18747"/>
                  </a:lnTo>
                  <a:cubicBezTo>
                    <a:pt x="30355" y="18714"/>
                    <a:pt x="30956" y="18447"/>
                    <a:pt x="30956" y="10175"/>
                  </a:cubicBezTo>
                  <a:cubicBezTo>
                    <a:pt x="30956" y="7106"/>
                    <a:pt x="29555" y="4003"/>
                    <a:pt x="28821" y="3370"/>
                  </a:cubicBezTo>
                  <a:cubicBezTo>
                    <a:pt x="26753" y="2936"/>
                    <a:pt x="24818" y="2336"/>
                    <a:pt x="22917" y="1702"/>
                  </a:cubicBezTo>
                  <a:cubicBezTo>
                    <a:pt x="20281" y="835"/>
                    <a:pt x="17746" y="1"/>
                    <a:pt x="154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rot="5400000">
              <a:off x="263471" y="2473263"/>
              <a:ext cx="731589" cy="146935"/>
            </a:xfrm>
            <a:custGeom>
              <a:rect b="b" l="l" r="r" t="t"/>
              <a:pathLst>
                <a:path extrusionOk="0" h="5956" w="29655">
                  <a:moveTo>
                    <a:pt x="3003" y="1"/>
                  </a:moveTo>
                  <a:cubicBezTo>
                    <a:pt x="3003" y="1"/>
                    <a:pt x="2135" y="902"/>
                    <a:pt x="1101" y="2002"/>
                  </a:cubicBezTo>
                  <a:cubicBezTo>
                    <a:pt x="0" y="3103"/>
                    <a:pt x="668" y="5038"/>
                    <a:pt x="2269" y="5205"/>
                  </a:cubicBezTo>
                  <a:cubicBezTo>
                    <a:pt x="6388" y="5705"/>
                    <a:pt x="10608" y="5955"/>
                    <a:pt x="14828" y="5955"/>
                  </a:cubicBezTo>
                  <a:cubicBezTo>
                    <a:pt x="19047" y="5955"/>
                    <a:pt x="23267" y="5705"/>
                    <a:pt x="27387" y="5205"/>
                  </a:cubicBezTo>
                  <a:cubicBezTo>
                    <a:pt x="28988" y="5038"/>
                    <a:pt x="29655" y="3103"/>
                    <a:pt x="28554" y="2002"/>
                  </a:cubicBezTo>
                  <a:cubicBezTo>
                    <a:pt x="27520" y="935"/>
                    <a:pt x="26653" y="1"/>
                    <a:pt x="26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rot="5400000">
              <a:off x="297008" y="2494469"/>
              <a:ext cx="664931" cy="105366"/>
            </a:xfrm>
            <a:custGeom>
              <a:rect b="b" l="l" r="r" t="t"/>
              <a:pathLst>
                <a:path extrusionOk="0" h="4271" w="26953">
                  <a:moveTo>
                    <a:pt x="2002" y="1"/>
                  </a:moveTo>
                  <a:cubicBezTo>
                    <a:pt x="1668" y="334"/>
                    <a:pt x="1068" y="1002"/>
                    <a:pt x="334" y="1735"/>
                  </a:cubicBezTo>
                  <a:cubicBezTo>
                    <a:pt x="100" y="2036"/>
                    <a:pt x="0" y="2436"/>
                    <a:pt x="134" y="2836"/>
                  </a:cubicBezTo>
                  <a:cubicBezTo>
                    <a:pt x="267" y="3236"/>
                    <a:pt x="601" y="3503"/>
                    <a:pt x="1001" y="3537"/>
                  </a:cubicBezTo>
                  <a:cubicBezTo>
                    <a:pt x="5104" y="4037"/>
                    <a:pt x="9273" y="4271"/>
                    <a:pt x="13476" y="4271"/>
                  </a:cubicBezTo>
                  <a:cubicBezTo>
                    <a:pt x="17679" y="4271"/>
                    <a:pt x="21849" y="4037"/>
                    <a:pt x="25885" y="3537"/>
                  </a:cubicBezTo>
                  <a:cubicBezTo>
                    <a:pt x="26319" y="3503"/>
                    <a:pt x="26652" y="3203"/>
                    <a:pt x="26786" y="2836"/>
                  </a:cubicBezTo>
                  <a:cubicBezTo>
                    <a:pt x="26953" y="2436"/>
                    <a:pt x="26853" y="2036"/>
                    <a:pt x="26586" y="1735"/>
                  </a:cubicBezTo>
                  <a:cubicBezTo>
                    <a:pt x="25852" y="1002"/>
                    <a:pt x="25251" y="334"/>
                    <a:pt x="24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rot="5400000">
              <a:off x="1114208" y="2394886"/>
              <a:ext cx="786726" cy="302874"/>
            </a:xfrm>
            <a:custGeom>
              <a:rect b="b" l="l" r="r" t="t"/>
              <a:pathLst>
                <a:path extrusionOk="0" h="12277" w="31890">
                  <a:moveTo>
                    <a:pt x="15958" y="1"/>
                  </a:moveTo>
                  <a:cubicBezTo>
                    <a:pt x="11108" y="1"/>
                    <a:pt x="6255" y="668"/>
                    <a:pt x="1535" y="2002"/>
                  </a:cubicBezTo>
                  <a:cubicBezTo>
                    <a:pt x="534" y="2302"/>
                    <a:pt x="0" y="3437"/>
                    <a:pt x="467" y="4404"/>
                  </a:cubicBezTo>
                  <a:cubicBezTo>
                    <a:pt x="2002" y="7740"/>
                    <a:pt x="4137" y="12276"/>
                    <a:pt x="4137" y="12276"/>
                  </a:cubicBezTo>
                  <a:lnTo>
                    <a:pt x="27787" y="12276"/>
                  </a:lnTo>
                  <a:cubicBezTo>
                    <a:pt x="27787" y="12276"/>
                    <a:pt x="29922" y="7673"/>
                    <a:pt x="31456" y="4404"/>
                  </a:cubicBezTo>
                  <a:cubicBezTo>
                    <a:pt x="31890" y="3437"/>
                    <a:pt x="31356" y="2302"/>
                    <a:pt x="30355" y="2002"/>
                  </a:cubicBezTo>
                  <a:cubicBezTo>
                    <a:pt x="25652" y="668"/>
                    <a:pt x="20807" y="1"/>
                    <a:pt x="15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rot="5400000">
              <a:off x="1141776" y="2417522"/>
              <a:ext cx="732428" cy="260885"/>
            </a:xfrm>
            <a:custGeom>
              <a:rect b="b" l="l" r="r" t="t"/>
              <a:pathLst>
                <a:path extrusionOk="0" h="10575" w="29689">
                  <a:moveTo>
                    <a:pt x="14845" y="1"/>
                  </a:moveTo>
                  <a:cubicBezTo>
                    <a:pt x="10075" y="1"/>
                    <a:pt x="5305" y="668"/>
                    <a:pt x="668" y="1969"/>
                  </a:cubicBezTo>
                  <a:cubicBezTo>
                    <a:pt x="434" y="2069"/>
                    <a:pt x="268" y="2169"/>
                    <a:pt x="134" y="2436"/>
                  </a:cubicBezTo>
                  <a:cubicBezTo>
                    <a:pt x="1" y="2636"/>
                    <a:pt x="1" y="2936"/>
                    <a:pt x="134" y="3136"/>
                  </a:cubicBezTo>
                  <a:cubicBezTo>
                    <a:pt x="1402" y="5838"/>
                    <a:pt x="2970" y="9307"/>
                    <a:pt x="3570" y="10575"/>
                  </a:cubicBezTo>
                  <a:lnTo>
                    <a:pt x="26153" y="10575"/>
                  </a:lnTo>
                  <a:cubicBezTo>
                    <a:pt x="26753" y="9274"/>
                    <a:pt x="28321" y="5805"/>
                    <a:pt x="29589" y="3136"/>
                  </a:cubicBezTo>
                  <a:cubicBezTo>
                    <a:pt x="29689" y="2936"/>
                    <a:pt x="29689" y="2669"/>
                    <a:pt x="29589" y="2436"/>
                  </a:cubicBezTo>
                  <a:cubicBezTo>
                    <a:pt x="29455" y="2236"/>
                    <a:pt x="29288" y="2069"/>
                    <a:pt x="29022" y="1969"/>
                  </a:cubicBezTo>
                  <a:cubicBezTo>
                    <a:pt x="24418" y="668"/>
                    <a:pt x="19648" y="1"/>
                    <a:pt x="14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rot="5400000">
              <a:off x="1062607" y="1711316"/>
              <a:ext cx="99617" cy="930207"/>
            </a:xfrm>
            <a:custGeom>
              <a:rect b="b" l="l" r="r" t="t"/>
              <a:pathLst>
                <a:path extrusionOk="0" h="37706" w="4038">
                  <a:moveTo>
                    <a:pt x="1" y="0"/>
                  </a:moveTo>
                  <a:lnTo>
                    <a:pt x="1" y="36793"/>
                  </a:lnTo>
                  <a:cubicBezTo>
                    <a:pt x="1" y="37344"/>
                    <a:pt x="451" y="37705"/>
                    <a:pt x="930" y="37705"/>
                  </a:cubicBezTo>
                  <a:cubicBezTo>
                    <a:pt x="1177" y="37705"/>
                    <a:pt x="1431" y="37609"/>
                    <a:pt x="1635" y="37394"/>
                  </a:cubicBezTo>
                  <a:lnTo>
                    <a:pt x="4037" y="34825"/>
                  </a:lnTo>
                  <a:lnTo>
                    <a:pt x="4037" y="930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rot="5400000">
              <a:off x="1043015" y="1772350"/>
              <a:ext cx="57629" cy="807301"/>
            </a:xfrm>
            <a:custGeom>
              <a:rect b="b" l="l" r="r" t="t"/>
              <a:pathLst>
                <a:path extrusionOk="0" h="32724" w="2336">
                  <a:moveTo>
                    <a:pt x="1" y="0"/>
                  </a:moveTo>
                  <a:lnTo>
                    <a:pt x="1" y="32657"/>
                  </a:lnTo>
                  <a:cubicBezTo>
                    <a:pt x="1" y="32724"/>
                    <a:pt x="68" y="32724"/>
                    <a:pt x="68" y="32724"/>
                  </a:cubicBezTo>
                  <a:lnTo>
                    <a:pt x="134" y="32724"/>
                  </a:lnTo>
                  <a:lnTo>
                    <a:pt x="2336" y="30356"/>
                  </a:lnTo>
                  <a:lnTo>
                    <a:pt x="2336" y="5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rot="5400000">
              <a:off x="1062619" y="2452793"/>
              <a:ext cx="99593" cy="930207"/>
            </a:xfrm>
            <a:custGeom>
              <a:rect b="b" l="l" r="r" t="t"/>
              <a:pathLst>
                <a:path extrusionOk="0" h="37706" w="4037">
                  <a:moveTo>
                    <a:pt x="4037" y="0"/>
                  </a:moveTo>
                  <a:lnTo>
                    <a:pt x="1" y="9307"/>
                  </a:lnTo>
                  <a:lnTo>
                    <a:pt x="1" y="34825"/>
                  </a:lnTo>
                  <a:lnTo>
                    <a:pt x="2436" y="37394"/>
                  </a:lnTo>
                  <a:cubicBezTo>
                    <a:pt x="2629" y="37609"/>
                    <a:pt x="2875" y="37705"/>
                    <a:pt x="3117" y="37705"/>
                  </a:cubicBezTo>
                  <a:cubicBezTo>
                    <a:pt x="3586" y="37705"/>
                    <a:pt x="4037" y="37344"/>
                    <a:pt x="4037" y="36793"/>
                  </a:cubicBezTo>
                  <a:lnTo>
                    <a:pt x="4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rot="5400000">
              <a:off x="1043422" y="2514246"/>
              <a:ext cx="57629" cy="808115"/>
            </a:xfrm>
            <a:custGeom>
              <a:rect b="b" l="l" r="r" t="t"/>
              <a:pathLst>
                <a:path extrusionOk="0" h="32757" w="2336">
                  <a:moveTo>
                    <a:pt x="2336" y="0"/>
                  </a:moveTo>
                  <a:lnTo>
                    <a:pt x="1" y="5371"/>
                  </a:lnTo>
                  <a:lnTo>
                    <a:pt x="1" y="30355"/>
                  </a:lnTo>
                  <a:lnTo>
                    <a:pt x="2236" y="32724"/>
                  </a:lnTo>
                  <a:cubicBezTo>
                    <a:pt x="2236" y="32757"/>
                    <a:pt x="2269" y="32757"/>
                    <a:pt x="2269" y="32757"/>
                  </a:cubicBezTo>
                  <a:cubicBezTo>
                    <a:pt x="2303" y="32757"/>
                    <a:pt x="2336" y="32724"/>
                    <a:pt x="2336" y="32623"/>
                  </a:cubicBezTo>
                  <a:lnTo>
                    <a:pt x="2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rot="5400000">
              <a:off x="2104563" y="2232435"/>
              <a:ext cx="212532" cy="135882"/>
            </a:xfrm>
            <a:custGeom>
              <a:rect b="b" l="l" r="r" t="t"/>
              <a:pathLst>
                <a:path extrusionOk="0" h="5508" w="8615">
                  <a:moveTo>
                    <a:pt x="7891" y="1"/>
                  </a:moveTo>
                  <a:cubicBezTo>
                    <a:pt x="7820" y="1"/>
                    <a:pt x="7747" y="12"/>
                    <a:pt x="7672" y="37"/>
                  </a:cubicBezTo>
                  <a:lnTo>
                    <a:pt x="3002" y="1605"/>
                  </a:lnTo>
                  <a:cubicBezTo>
                    <a:pt x="2235" y="1872"/>
                    <a:pt x="1568" y="2439"/>
                    <a:pt x="1168" y="3206"/>
                  </a:cubicBezTo>
                  <a:lnTo>
                    <a:pt x="0" y="5508"/>
                  </a:lnTo>
                  <a:lnTo>
                    <a:pt x="8073" y="2039"/>
                  </a:lnTo>
                  <a:lnTo>
                    <a:pt x="8473" y="804"/>
                  </a:lnTo>
                  <a:cubicBezTo>
                    <a:pt x="8615" y="378"/>
                    <a:pt x="8298" y="1"/>
                    <a:pt x="7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rot="5400000">
              <a:off x="2106980" y="2229179"/>
              <a:ext cx="205748" cy="135611"/>
            </a:xfrm>
            <a:custGeom>
              <a:rect b="b" l="l" r="r" t="t"/>
              <a:pathLst>
                <a:path extrusionOk="0" h="5497" w="8340">
                  <a:moveTo>
                    <a:pt x="7866" y="1"/>
                  </a:moveTo>
                  <a:cubicBezTo>
                    <a:pt x="7804" y="1"/>
                    <a:pt x="7739" y="9"/>
                    <a:pt x="7672" y="26"/>
                  </a:cubicBezTo>
                  <a:lnTo>
                    <a:pt x="3002" y="1627"/>
                  </a:lnTo>
                  <a:cubicBezTo>
                    <a:pt x="2235" y="1860"/>
                    <a:pt x="1568" y="2461"/>
                    <a:pt x="1168" y="3194"/>
                  </a:cubicBezTo>
                  <a:lnTo>
                    <a:pt x="0" y="5496"/>
                  </a:lnTo>
                  <a:lnTo>
                    <a:pt x="1635" y="4796"/>
                  </a:lnTo>
                  <a:lnTo>
                    <a:pt x="2435" y="3194"/>
                  </a:lnTo>
                  <a:cubicBezTo>
                    <a:pt x="2802" y="2461"/>
                    <a:pt x="3469" y="1860"/>
                    <a:pt x="4270" y="1627"/>
                  </a:cubicBezTo>
                  <a:lnTo>
                    <a:pt x="8339" y="226"/>
                  </a:lnTo>
                  <a:cubicBezTo>
                    <a:pt x="8214" y="76"/>
                    <a:pt x="8052"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rot="5400000">
              <a:off x="2104550" y="2725993"/>
              <a:ext cx="212557" cy="135882"/>
            </a:xfrm>
            <a:custGeom>
              <a:rect b="b" l="l" r="r" t="t"/>
              <a:pathLst>
                <a:path extrusionOk="0" h="5508" w="8616">
                  <a:moveTo>
                    <a:pt x="724" y="1"/>
                  </a:moveTo>
                  <a:cubicBezTo>
                    <a:pt x="318" y="1"/>
                    <a:pt x="1" y="378"/>
                    <a:pt x="143" y="804"/>
                  </a:cubicBezTo>
                  <a:lnTo>
                    <a:pt x="577" y="2039"/>
                  </a:lnTo>
                  <a:lnTo>
                    <a:pt x="8616" y="5508"/>
                  </a:lnTo>
                  <a:lnTo>
                    <a:pt x="7448" y="3206"/>
                  </a:lnTo>
                  <a:cubicBezTo>
                    <a:pt x="7081" y="2439"/>
                    <a:pt x="6381" y="1872"/>
                    <a:pt x="5613" y="1605"/>
                  </a:cubicBezTo>
                  <a:lnTo>
                    <a:pt x="943" y="37"/>
                  </a:lnTo>
                  <a:cubicBezTo>
                    <a:pt x="869" y="12"/>
                    <a:pt x="795" y="1"/>
                    <a:pt x="7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rot="5400000">
              <a:off x="2106968" y="2728707"/>
              <a:ext cx="205772" cy="135611"/>
            </a:xfrm>
            <a:custGeom>
              <a:rect b="b" l="l" r="r" t="t"/>
              <a:pathLst>
                <a:path extrusionOk="0" h="5497" w="8341">
                  <a:moveTo>
                    <a:pt x="475" y="1"/>
                  </a:moveTo>
                  <a:cubicBezTo>
                    <a:pt x="289" y="1"/>
                    <a:pt x="126" y="76"/>
                    <a:pt x="1" y="226"/>
                  </a:cubicBezTo>
                  <a:lnTo>
                    <a:pt x="4071" y="1627"/>
                  </a:lnTo>
                  <a:cubicBezTo>
                    <a:pt x="4871" y="1860"/>
                    <a:pt x="5538" y="2461"/>
                    <a:pt x="5905" y="3194"/>
                  </a:cubicBezTo>
                  <a:lnTo>
                    <a:pt x="6706" y="4796"/>
                  </a:lnTo>
                  <a:lnTo>
                    <a:pt x="8340" y="5496"/>
                  </a:lnTo>
                  <a:lnTo>
                    <a:pt x="7173" y="3194"/>
                  </a:lnTo>
                  <a:cubicBezTo>
                    <a:pt x="6772" y="2461"/>
                    <a:pt x="6105" y="1860"/>
                    <a:pt x="5338" y="1627"/>
                  </a:cubicBezTo>
                  <a:lnTo>
                    <a:pt x="668" y="26"/>
                  </a:lnTo>
                  <a:cubicBezTo>
                    <a:pt x="601" y="9"/>
                    <a:pt x="537" y="1"/>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rot="5400000">
              <a:off x="2175394" y="2459509"/>
              <a:ext cx="199161" cy="175305"/>
            </a:xfrm>
            <a:custGeom>
              <a:rect b="b" l="l" r="r" t="t"/>
              <a:pathLst>
                <a:path extrusionOk="0" h="7106" w="8073">
                  <a:moveTo>
                    <a:pt x="4036" y="0"/>
                  </a:moveTo>
                  <a:cubicBezTo>
                    <a:pt x="2702" y="0"/>
                    <a:pt x="1368" y="234"/>
                    <a:pt x="0" y="567"/>
                  </a:cubicBezTo>
                  <a:lnTo>
                    <a:pt x="0" y="7105"/>
                  </a:lnTo>
                  <a:cubicBezTo>
                    <a:pt x="1334" y="6772"/>
                    <a:pt x="2702" y="6572"/>
                    <a:pt x="4036" y="6572"/>
                  </a:cubicBezTo>
                  <a:cubicBezTo>
                    <a:pt x="5371" y="6572"/>
                    <a:pt x="6705" y="6772"/>
                    <a:pt x="8073" y="7105"/>
                  </a:cubicBezTo>
                  <a:lnTo>
                    <a:pt x="8073" y="567"/>
                  </a:lnTo>
                  <a:cubicBezTo>
                    <a:pt x="6738" y="234"/>
                    <a:pt x="5404" y="0"/>
                    <a:pt x="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rot="5400000">
              <a:off x="1407566" y="2009348"/>
              <a:ext cx="141556" cy="116048"/>
            </a:xfrm>
            <a:custGeom>
              <a:rect b="b" l="l" r="r" t="t"/>
              <a:pathLst>
                <a:path extrusionOk="0" h="4704" w="5738">
                  <a:moveTo>
                    <a:pt x="5438" y="0"/>
                  </a:moveTo>
                  <a:lnTo>
                    <a:pt x="4170" y="467"/>
                  </a:lnTo>
                  <a:lnTo>
                    <a:pt x="1735" y="1835"/>
                  </a:lnTo>
                  <a:cubicBezTo>
                    <a:pt x="934" y="2268"/>
                    <a:pt x="401" y="3002"/>
                    <a:pt x="234" y="3836"/>
                  </a:cubicBezTo>
                  <a:lnTo>
                    <a:pt x="0" y="4703"/>
                  </a:lnTo>
                  <a:lnTo>
                    <a:pt x="3670" y="3336"/>
                  </a:lnTo>
                  <a:lnTo>
                    <a:pt x="4437" y="1201"/>
                  </a:lnTo>
                  <a:lnTo>
                    <a:pt x="5738" y="767"/>
                  </a:lnTo>
                  <a:lnTo>
                    <a:pt x="5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rot="5400000">
              <a:off x="1402631" y="2015096"/>
              <a:ext cx="141556" cy="104551"/>
            </a:xfrm>
            <a:custGeom>
              <a:rect b="b" l="l" r="r" t="t"/>
              <a:pathLst>
                <a:path extrusionOk="0" h="4238" w="5738">
                  <a:moveTo>
                    <a:pt x="5638" y="1"/>
                  </a:moveTo>
                  <a:lnTo>
                    <a:pt x="4337" y="434"/>
                  </a:lnTo>
                  <a:lnTo>
                    <a:pt x="3603" y="2569"/>
                  </a:lnTo>
                  <a:lnTo>
                    <a:pt x="101" y="3903"/>
                  </a:lnTo>
                  <a:lnTo>
                    <a:pt x="0" y="4237"/>
                  </a:lnTo>
                  <a:lnTo>
                    <a:pt x="3670" y="2869"/>
                  </a:lnTo>
                  <a:lnTo>
                    <a:pt x="4470" y="735"/>
                  </a:lnTo>
                  <a:lnTo>
                    <a:pt x="5738" y="268"/>
                  </a:ln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rot="5400000">
              <a:off x="1407553" y="2968917"/>
              <a:ext cx="141581" cy="116048"/>
            </a:xfrm>
            <a:custGeom>
              <a:rect b="b" l="l" r="r" t="t"/>
              <a:pathLst>
                <a:path extrusionOk="0" h="4704" w="5739">
                  <a:moveTo>
                    <a:pt x="301" y="0"/>
                  </a:moveTo>
                  <a:lnTo>
                    <a:pt x="1" y="767"/>
                  </a:lnTo>
                  <a:lnTo>
                    <a:pt x="1302" y="1201"/>
                  </a:lnTo>
                  <a:lnTo>
                    <a:pt x="2069" y="3336"/>
                  </a:lnTo>
                  <a:lnTo>
                    <a:pt x="5738" y="4703"/>
                  </a:lnTo>
                  <a:lnTo>
                    <a:pt x="5738" y="4703"/>
                  </a:lnTo>
                  <a:lnTo>
                    <a:pt x="5538" y="3836"/>
                  </a:lnTo>
                  <a:cubicBezTo>
                    <a:pt x="5371" y="3002"/>
                    <a:pt x="4804" y="2268"/>
                    <a:pt x="4037" y="1835"/>
                  </a:cubicBezTo>
                  <a:lnTo>
                    <a:pt x="1569" y="467"/>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rot="5400000">
              <a:off x="1402619" y="2974666"/>
              <a:ext cx="141581" cy="104551"/>
            </a:xfrm>
            <a:custGeom>
              <a:rect b="b" l="l" r="r" t="t"/>
              <a:pathLst>
                <a:path extrusionOk="0" h="4238" w="5739">
                  <a:moveTo>
                    <a:pt x="101" y="1"/>
                  </a:moveTo>
                  <a:lnTo>
                    <a:pt x="1" y="268"/>
                  </a:lnTo>
                  <a:lnTo>
                    <a:pt x="1268" y="735"/>
                  </a:lnTo>
                  <a:lnTo>
                    <a:pt x="2036" y="2869"/>
                  </a:lnTo>
                  <a:lnTo>
                    <a:pt x="5738" y="4237"/>
                  </a:lnTo>
                  <a:lnTo>
                    <a:pt x="5638" y="3903"/>
                  </a:lnTo>
                  <a:lnTo>
                    <a:pt x="2136" y="2569"/>
                  </a:lnTo>
                  <a:lnTo>
                    <a:pt x="1402" y="434"/>
                  </a:ln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rot="5400000">
              <a:off x="225734" y="2778875"/>
              <a:ext cx="160503" cy="65746"/>
            </a:xfrm>
            <a:custGeom>
              <a:rect b="b" l="l" r="r" t="t"/>
              <a:pathLst>
                <a:path extrusionOk="0" h="2665" w="6506">
                  <a:moveTo>
                    <a:pt x="5798" y="0"/>
                  </a:moveTo>
                  <a:cubicBezTo>
                    <a:pt x="5143" y="0"/>
                    <a:pt x="4432" y="77"/>
                    <a:pt x="3703" y="296"/>
                  </a:cubicBezTo>
                  <a:cubicBezTo>
                    <a:pt x="2002" y="763"/>
                    <a:pt x="634" y="1664"/>
                    <a:pt x="0" y="2664"/>
                  </a:cubicBezTo>
                  <a:cubicBezTo>
                    <a:pt x="2369" y="2331"/>
                    <a:pt x="4570" y="1430"/>
                    <a:pt x="6505" y="29"/>
                  </a:cubicBezTo>
                  <a:cubicBezTo>
                    <a:pt x="6278" y="11"/>
                    <a:pt x="6042" y="0"/>
                    <a:pt x="5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rot="5400000">
              <a:off x="225734" y="2248891"/>
              <a:ext cx="160503" cy="65746"/>
            </a:xfrm>
            <a:custGeom>
              <a:rect b="b" l="l" r="r" t="t"/>
              <a:pathLst>
                <a:path extrusionOk="0" h="2665" w="6506">
                  <a:moveTo>
                    <a:pt x="728" y="0"/>
                  </a:moveTo>
                  <a:cubicBezTo>
                    <a:pt x="479" y="0"/>
                    <a:pt x="236" y="11"/>
                    <a:pt x="0" y="29"/>
                  </a:cubicBezTo>
                  <a:cubicBezTo>
                    <a:pt x="1935" y="1430"/>
                    <a:pt x="4137" y="2331"/>
                    <a:pt x="6505" y="2664"/>
                  </a:cubicBezTo>
                  <a:cubicBezTo>
                    <a:pt x="5871" y="1664"/>
                    <a:pt x="4504" y="763"/>
                    <a:pt x="2802" y="296"/>
                  </a:cubicBezTo>
                  <a:cubicBezTo>
                    <a:pt x="2098" y="77"/>
                    <a:pt x="1393" y="0"/>
                    <a:pt x="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rot="5400000">
              <a:off x="3519720" y="2078051"/>
              <a:ext cx="1152114" cy="296287"/>
            </a:xfrm>
            <a:custGeom>
              <a:rect b="b" l="l" r="r" t="t"/>
              <a:pathLst>
                <a:path extrusionOk="0" h="12010" w="46701">
                  <a:moveTo>
                    <a:pt x="23383" y="8974"/>
                  </a:moveTo>
                  <a:cubicBezTo>
                    <a:pt x="19481" y="8974"/>
                    <a:pt x="15845" y="10108"/>
                    <a:pt x="12809" y="12009"/>
                  </a:cubicBezTo>
                  <a:lnTo>
                    <a:pt x="15978" y="12009"/>
                  </a:lnTo>
                  <a:cubicBezTo>
                    <a:pt x="18213" y="11009"/>
                    <a:pt x="20715" y="10475"/>
                    <a:pt x="23350" y="10475"/>
                  </a:cubicBezTo>
                  <a:cubicBezTo>
                    <a:pt x="25985" y="10475"/>
                    <a:pt x="28487" y="11009"/>
                    <a:pt x="30722" y="12009"/>
                  </a:cubicBezTo>
                  <a:lnTo>
                    <a:pt x="33891" y="12009"/>
                  </a:lnTo>
                  <a:cubicBezTo>
                    <a:pt x="30855" y="10108"/>
                    <a:pt x="27220" y="8974"/>
                    <a:pt x="23383" y="8974"/>
                  </a:cubicBezTo>
                  <a:close/>
                  <a:moveTo>
                    <a:pt x="23350" y="5872"/>
                  </a:moveTo>
                  <a:cubicBezTo>
                    <a:pt x="17346" y="5872"/>
                    <a:pt x="11875" y="8207"/>
                    <a:pt x="7806" y="12009"/>
                  </a:cubicBezTo>
                  <a:lnTo>
                    <a:pt x="10107" y="12009"/>
                  </a:lnTo>
                  <a:cubicBezTo>
                    <a:pt x="13710" y="9107"/>
                    <a:pt x="18347" y="7373"/>
                    <a:pt x="23350" y="7373"/>
                  </a:cubicBezTo>
                  <a:cubicBezTo>
                    <a:pt x="28354" y="7373"/>
                    <a:pt x="32990" y="9141"/>
                    <a:pt x="36626" y="12009"/>
                  </a:cubicBezTo>
                  <a:lnTo>
                    <a:pt x="38895" y="12009"/>
                  </a:lnTo>
                  <a:cubicBezTo>
                    <a:pt x="34825" y="8207"/>
                    <a:pt x="29354" y="5872"/>
                    <a:pt x="23350" y="5872"/>
                  </a:cubicBezTo>
                  <a:close/>
                  <a:moveTo>
                    <a:pt x="23350" y="2936"/>
                  </a:moveTo>
                  <a:cubicBezTo>
                    <a:pt x="15478" y="2936"/>
                    <a:pt x="8473" y="6472"/>
                    <a:pt x="3703" y="12009"/>
                  </a:cubicBezTo>
                  <a:lnTo>
                    <a:pt x="5704" y="12009"/>
                  </a:lnTo>
                  <a:cubicBezTo>
                    <a:pt x="5871" y="11843"/>
                    <a:pt x="6004" y="11676"/>
                    <a:pt x="6171" y="11509"/>
                  </a:cubicBezTo>
                  <a:cubicBezTo>
                    <a:pt x="10541" y="7139"/>
                    <a:pt x="16645" y="4404"/>
                    <a:pt x="23350" y="4404"/>
                  </a:cubicBezTo>
                  <a:cubicBezTo>
                    <a:pt x="30055" y="4404"/>
                    <a:pt x="36126" y="7139"/>
                    <a:pt x="40529" y="11509"/>
                  </a:cubicBezTo>
                  <a:cubicBezTo>
                    <a:pt x="40696" y="11676"/>
                    <a:pt x="40829" y="11843"/>
                    <a:pt x="40996" y="12009"/>
                  </a:cubicBezTo>
                  <a:lnTo>
                    <a:pt x="42997" y="12009"/>
                  </a:lnTo>
                  <a:cubicBezTo>
                    <a:pt x="38227" y="6472"/>
                    <a:pt x="31189" y="2936"/>
                    <a:pt x="23350" y="2936"/>
                  </a:cubicBezTo>
                  <a:close/>
                  <a:moveTo>
                    <a:pt x="23350" y="1"/>
                  </a:moveTo>
                  <a:cubicBezTo>
                    <a:pt x="13710" y="1"/>
                    <a:pt x="5204" y="4771"/>
                    <a:pt x="0" y="12009"/>
                  </a:cubicBezTo>
                  <a:lnTo>
                    <a:pt x="1868" y="12009"/>
                  </a:lnTo>
                  <a:cubicBezTo>
                    <a:pt x="2602" y="11075"/>
                    <a:pt x="3336" y="10241"/>
                    <a:pt x="4136" y="9474"/>
                  </a:cubicBezTo>
                  <a:cubicBezTo>
                    <a:pt x="9040" y="4537"/>
                    <a:pt x="15845" y="1502"/>
                    <a:pt x="23350" y="1502"/>
                  </a:cubicBezTo>
                  <a:cubicBezTo>
                    <a:pt x="30855" y="1502"/>
                    <a:pt x="37660" y="4537"/>
                    <a:pt x="42564" y="9474"/>
                  </a:cubicBezTo>
                  <a:cubicBezTo>
                    <a:pt x="43364" y="10241"/>
                    <a:pt x="44132" y="11142"/>
                    <a:pt x="44832" y="12009"/>
                  </a:cubicBezTo>
                  <a:lnTo>
                    <a:pt x="46700" y="12009"/>
                  </a:lnTo>
                  <a:cubicBezTo>
                    <a:pt x="41496" y="4704"/>
                    <a:pt x="32990" y="1"/>
                    <a:pt x="23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rot="5400000">
              <a:off x="2179118" y="2078051"/>
              <a:ext cx="1152114" cy="296287"/>
            </a:xfrm>
            <a:custGeom>
              <a:rect b="b" l="l" r="r" t="t"/>
              <a:pathLst>
                <a:path extrusionOk="0" h="12010" w="46701">
                  <a:moveTo>
                    <a:pt x="12776" y="1"/>
                  </a:moveTo>
                  <a:cubicBezTo>
                    <a:pt x="15845" y="1902"/>
                    <a:pt x="19481" y="3036"/>
                    <a:pt x="23350" y="3036"/>
                  </a:cubicBezTo>
                  <a:cubicBezTo>
                    <a:pt x="27220" y="3036"/>
                    <a:pt x="30822" y="1902"/>
                    <a:pt x="33858" y="1"/>
                  </a:cubicBezTo>
                  <a:lnTo>
                    <a:pt x="30689" y="1"/>
                  </a:lnTo>
                  <a:cubicBezTo>
                    <a:pt x="28454" y="1001"/>
                    <a:pt x="25952" y="1535"/>
                    <a:pt x="23317" y="1535"/>
                  </a:cubicBezTo>
                  <a:cubicBezTo>
                    <a:pt x="20682" y="1535"/>
                    <a:pt x="18180" y="1001"/>
                    <a:pt x="15945" y="1"/>
                  </a:cubicBezTo>
                  <a:close/>
                  <a:moveTo>
                    <a:pt x="7806" y="1"/>
                  </a:moveTo>
                  <a:cubicBezTo>
                    <a:pt x="11875" y="3803"/>
                    <a:pt x="17346" y="6138"/>
                    <a:pt x="23350" y="6138"/>
                  </a:cubicBezTo>
                  <a:cubicBezTo>
                    <a:pt x="29354" y="6138"/>
                    <a:pt x="34825" y="3803"/>
                    <a:pt x="38895" y="1"/>
                  </a:cubicBezTo>
                  <a:lnTo>
                    <a:pt x="36626" y="1"/>
                  </a:lnTo>
                  <a:cubicBezTo>
                    <a:pt x="32990" y="2903"/>
                    <a:pt x="28354" y="4637"/>
                    <a:pt x="23350" y="4637"/>
                  </a:cubicBezTo>
                  <a:cubicBezTo>
                    <a:pt x="18347" y="4637"/>
                    <a:pt x="13710" y="2869"/>
                    <a:pt x="10074" y="1"/>
                  </a:cubicBezTo>
                  <a:close/>
                  <a:moveTo>
                    <a:pt x="3669" y="1"/>
                  </a:moveTo>
                  <a:cubicBezTo>
                    <a:pt x="8373" y="5538"/>
                    <a:pt x="15411" y="9074"/>
                    <a:pt x="23317" y="9074"/>
                  </a:cubicBezTo>
                  <a:cubicBezTo>
                    <a:pt x="31189" y="9074"/>
                    <a:pt x="38227" y="5538"/>
                    <a:pt x="42931" y="1"/>
                  </a:cubicBezTo>
                  <a:lnTo>
                    <a:pt x="40929" y="1"/>
                  </a:lnTo>
                  <a:cubicBezTo>
                    <a:pt x="40796" y="168"/>
                    <a:pt x="40662" y="334"/>
                    <a:pt x="40496" y="501"/>
                  </a:cubicBezTo>
                  <a:cubicBezTo>
                    <a:pt x="36093" y="4871"/>
                    <a:pt x="30022" y="7573"/>
                    <a:pt x="23317" y="7573"/>
                  </a:cubicBezTo>
                  <a:cubicBezTo>
                    <a:pt x="16579" y="7573"/>
                    <a:pt x="10541" y="4871"/>
                    <a:pt x="6138" y="501"/>
                  </a:cubicBezTo>
                  <a:cubicBezTo>
                    <a:pt x="5971" y="334"/>
                    <a:pt x="5838" y="168"/>
                    <a:pt x="5671" y="1"/>
                  </a:cubicBezTo>
                  <a:close/>
                  <a:moveTo>
                    <a:pt x="0" y="1"/>
                  </a:moveTo>
                  <a:cubicBezTo>
                    <a:pt x="5204" y="7306"/>
                    <a:pt x="13710" y="12009"/>
                    <a:pt x="23350" y="12009"/>
                  </a:cubicBezTo>
                  <a:cubicBezTo>
                    <a:pt x="32990" y="12009"/>
                    <a:pt x="41496" y="7239"/>
                    <a:pt x="46700" y="1"/>
                  </a:cubicBezTo>
                  <a:lnTo>
                    <a:pt x="44832" y="1"/>
                  </a:lnTo>
                  <a:cubicBezTo>
                    <a:pt x="44132" y="901"/>
                    <a:pt x="43364" y="1735"/>
                    <a:pt x="42564" y="2536"/>
                  </a:cubicBezTo>
                  <a:cubicBezTo>
                    <a:pt x="37660" y="7473"/>
                    <a:pt x="30855" y="10508"/>
                    <a:pt x="23350" y="10508"/>
                  </a:cubicBezTo>
                  <a:cubicBezTo>
                    <a:pt x="15845" y="10508"/>
                    <a:pt x="9040" y="7473"/>
                    <a:pt x="4136" y="2536"/>
                  </a:cubicBezTo>
                  <a:cubicBezTo>
                    <a:pt x="3336" y="1735"/>
                    <a:pt x="2602" y="868"/>
                    <a:pt x="1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rot="5400000">
              <a:off x="1947067" y="2526613"/>
              <a:ext cx="869050" cy="2493471"/>
            </a:xfrm>
            <a:custGeom>
              <a:rect b="b" l="l" r="r" t="t"/>
              <a:pathLst>
                <a:path extrusionOk="0" h="101073" w="35227">
                  <a:moveTo>
                    <a:pt x="1" y="0"/>
                  </a:moveTo>
                  <a:lnTo>
                    <a:pt x="1" y="14177"/>
                  </a:lnTo>
                  <a:lnTo>
                    <a:pt x="12043" y="14177"/>
                  </a:lnTo>
                  <a:cubicBezTo>
                    <a:pt x="16980" y="14177"/>
                    <a:pt x="21049" y="18213"/>
                    <a:pt x="21049" y="23183"/>
                  </a:cubicBezTo>
                  <a:lnTo>
                    <a:pt x="21049" y="101072"/>
                  </a:lnTo>
                  <a:lnTo>
                    <a:pt x="35226" y="101072"/>
                  </a:lnTo>
                  <a:lnTo>
                    <a:pt x="35226" y="23183"/>
                  </a:lnTo>
                  <a:cubicBezTo>
                    <a:pt x="35226" y="10374"/>
                    <a:pt x="24785" y="0"/>
                    <a:pt x="12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rot="5400000">
              <a:off x="585857" y="3730561"/>
              <a:ext cx="697865" cy="604045"/>
            </a:xfrm>
            <a:custGeom>
              <a:rect b="b" l="l" r="r" t="t"/>
              <a:pathLst>
                <a:path extrusionOk="0" h="24485" w="28288">
                  <a:moveTo>
                    <a:pt x="1" y="0"/>
                  </a:moveTo>
                  <a:lnTo>
                    <a:pt x="14144" y="24484"/>
                  </a:lnTo>
                  <a:lnTo>
                    <a:pt x="28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824" name="Shape 824"/>
        <p:cNvGrpSpPr/>
        <p:nvPr/>
      </p:nvGrpSpPr>
      <p:grpSpPr>
        <a:xfrm>
          <a:off x="0" y="0"/>
          <a:ext cx="0" cy="0"/>
          <a:chOff x="0" y="0"/>
          <a:chExt cx="0" cy="0"/>
        </a:xfrm>
      </p:grpSpPr>
      <p:sp>
        <p:nvSpPr>
          <p:cNvPr id="825" name="Google Shape;825;p38"/>
          <p:cNvSpPr txBox="1"/>
          <p:nvPr>
            <p:ph idx="1" type="subTitle"/>
          </p:nvPr>
        </p:nvSpPr>
        <p:spPr>
          <a:xfrm>
            <a:off x="1743001" y="1274650"/>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26" name="Google Shape;826;p38"/>
          <p:cNvSpPr txBox="1"/>
          <p:nvPr>
            <p:ph idx="2" type="subTitle"/>
          </p:nvPr>
        </p:nvSpPr>
        <p:spPr>
          <a:xfrm>
            <a:off x="1743000" y="1621926"/>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27" name="Google Shape;827;p38"/>
          <p:cNvSpPr txBox="1"/>
          <p:nvPr>
            <p:ph idx="3" type="subTitle"/>
          </p:nvPr>
        </p:nvSpPr>
        <p:spPr>
          <a:xfrm>
            <a:off x="1743001" y="2098399"/>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28" name="Google Shape;828;p38"/>
          <p:cNvSpPr txBox="1"/>
          <p:nvPr>
            <p:ph idx="4" type="subTitle"/>
          </p:nvPr>
        </p:nvSpPr>
        <p:spPr>
          <a:xfrm>
            <a:off x="1743000" y="2445675"/>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29" name="Google Shape;829;p38"/>
          <p:cNvSpPr txBox="1"/>
          <p:nvPr>
            <p:ph hasCustomPrompt="1" type="title"/>
          </p:nvPr>
        </p:nvSpPr>
        <p:spPr>
          <a:xfrm>
            <a:off x="1028700" y="11230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0" name="Google Shape;830;p38"/>
          <p:cNvSpPr txBox="1"/>
          <p:nvPr>
            <p:ph hasCustomPrompt="1" idx="5" type="title"/>
          </p:nvPr>
        </p:nvSpPr>
        <p:spPr>
          <a:xfrm>
            <a:off x="1028700" y="195945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1" name="Google Shape;831;p38"/>
          <p:cNvSpPr txBox="1"/>
          <p:nvPr>
            <p:ph idx="6" type="subTitle"/>
          </p:nvPr>
        </p:nvSpPr>
        <p:spPr>
          <a:xfrm>
            <a:off x="1743001" y="2933474"/>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32" name="Google Shape;832;p38"/>
          <p:cNvSpPr txBox="1"/>
          <p:nvPr>
            <p:ph idx="7" type="subTitle"/>
          </p:nvPr>
        </p:nvSpPr>
        <p:spPr>
          <a:xfrm>
            <a:off x="1743000" y="328075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33" name="Google Shape;833;p38"/>
          <p:cNvSpPr txBox="1"/>
          <p:nvPr>
            <p:ph idx="8" type="subTitle"/>
          </p:nvPr>
        </p:nvSpPr>
        <p:spPr>
          <a:xfrm>
            <a:off x="1743001" y="3757223"/>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34" name="Google Shape;834;p38"/>
          <p:cNvSpPr txBox="1"/>
          <p:nvPr>
            <p:ph idx="9" type="subTitle"/>
          </p:nvPr>
        </p:nvSpPr>
        <p:spPr>
          <a:xfrm>
            <a:off x="1743000" y="410450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35" name="Google Shape;835;p38"/>
          <p:cNvSpPr txBox="1"/>
          <p:nvPr>
            <p:ph hasCustomPrompt="1" idx="13" type="title"/>
          </p:nvPr>
        </p:nvSpPr>
        <p:spPr>
          <a:xfrm>
            <a:off x="1028700" y="27959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6" name="Google Shape;836;p38"/>
          <p:cNvSpPr txBox="1"/>
          <p:nvPr>
            <p:ph hasCustomPrompt="1" idx="14" type="title"/>
          </p:nvPr>
        </p:nvSpPr>
        <p:spPr>
          <a:xfrm>
            <a:off x="1028700" y="3617575"/>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7" name="Google Shape;837;p38"/>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838" name="Shape 838"/>
        <p:cNvGrpSpPr/>
        <p:nvPr/>
      </p:nvGrpSpPr>
      <p:grpSpPr>
        <a:xfrm>
          <a:off x="0" y="0"/>
          <a:ext cx="0" cy="0"/>
          <a:chOff x="0" y="0"/>
          <a:chExt cx="0" cy="0"/>
        </a:xfrm>
      </p:grpSpPr>
      <p:sp>
        <p:nvSpPr>
          <p:cNvPr id="839" name="Google Shape;839;p39"/>
          <p:cNvSpPr/>
          <p:nvPr/>
        </p:nvSpPr>
        <p:spPr>
          <a:xfrm>
            <a:off x="-128575" y="65722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55300" y="280987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39"/>
          <p:cNvCxnSpPr/>
          <p:nvPr/>
        </p:nvCxnSpPr>
        <p:spPr>
          <a:xfrm>
            <a:off x="-128569" y="3724277"/>
            <a:ext cx="9786900" cy="0"/>
          </a:xfrm>
          <a:prstGeom prst="straightConnector1">
            <a:avLst/>
          </a:prstGeom>
          <a:noFill/>
          <a:ln cap="flat" cmpd="sng" w="152400">
            <a:solidFill>
              <a:schemeClr val="dk2"/>
            </a:solidFill>
            <a:prstDash val="dash"/>
            <a:round/>
            <a:headEnd len="med" w="med" type="none"/>
            <a:tailEnd len="med" w="med" type="none"/>
          </a:ln>
        </p:spPr>
      </p:cxnSp>
      <p:cxnSp>
        <p:nvCxnSpPr>
          <p:cNvPr id="842" name="Google Shape;842;p39"/>
          <p:cNvCxnSpPr/>
          <p:nvPr/>
        </p:nvCxnSpPr>
        <p:spPr>
          <a:xfrm>
            <a:off x="-128569" y="1571627"/>
            <a:ext cx="9786900" cy="0"/>
          </a:xfrm>
          <a:prstGeom prst="straightConnector1">
            <a:avLst/>
          </a:prstGeom>
          <a:noFill/>
          <a:ln cap="flat" cmpd="sng" w="152400">
            <a:solidFill>
              <a:schemeClr val="dk2"/>
            </a:solidFill>
            <a:prstDash val="dash"/>
            <a:round/>
            <a:headEnd len="med" w="med" type="none"/>
            <a:tailEnd len="med" w="med" type="none"/>
          </a:ln>
        </p:spPr>
      </p:cxnSp>
      <p:sp>
        <p:nvSpPr>
          <p:cNvPr id="843" name="Google Shape;843;p39"/>
          <p:cNvSpPr txBox="1"/>
          <p:nvPr>
            <p:ph hasCustomPrompt="1" type="title"/>
          </p:nvPr>
        </p:nvSpPr>
        <p:spPr>
          <a:xfrm>
            <a:off x="714600" y="6667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4" name="Google Shape;844;p39"/>
          <p:cNvSpPr txBox="1"/>
          <p:nvPr>
            <p:ph idx="1" type="subTitle"/>
          </p:nvPr>
        </p:nvSpPr>
        <p:spPr>
          <a:xfrm>
            <a:off x="1641700" y="17173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
        <p:nvSpPr>
          <p:cNvPr id="845" name="Google Shape;845;p39"/>
          <p:cNvSpPr txBox="1"/>
          <p:nvPr>
            <p:ph hasCustomPrompt="1" idx="2" type="title"/>
          </p:nvPr>
        </p:nvSpPr>
        <p:spPr>
          <a:xfrm>
            <a:off x="714600" y="28003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6" name="Google Shape;846;p39"/>
          <p:cNvSpPr txBox="1"/>
          <p:nvPr>
            <p:ph idx="3" type="subTitle"/>
          </p:nvPr>
        </p:nvSpPr>
        <p:spPr>
          <a:xfrm>
            <a:off x="1641700" y="38509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0">
    <p:spTree>
      <p:nvGrpSpPr>
        <p:cNvPr id="847" name="Shape 847"/>
        <p:cNvGrpSpPr/>
        <p:nvPr/>
      </p:nvGrpSpPr>
      <p:grpSpPr>
        <a:xfrm>
          <a:off x="0" y="0"/>
          <a:ext cx="0" cy="0"/>
          <a:chOff x="0" y="0"/>
          <a:chExt cx="0" cy="0"/>
        </a:xfrm>
      </p:grpSpPr>
      <p:sp>
        <p:nvSpPr>
          <p:cNvPr id="848" name="Google Shape;848;p40"/>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40"/>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850" name="Google Shape;850;p40"/>
          <p:cNvSpPr txBox="1"/>
          <p:nvPr>
            <p:ph type="title"/>
          </p:nvPr>
        </p:nvSpPr>
        <p:spPr>
          <a:xfrm>
            <a:off x="838200" y="2476500"/>
            <a:ext cx="7497300" cy="1213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chemeClr val="dk1"/>
              </a:buClr>
              <a:buSzPts val="4800"/>
              <a:buNone/>
              <a:defRPr b="1" sz="4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3" name="Google Shape;43;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4" name="Google Shape;44;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5" name="Google Shape;45;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6" name="Google Shape;46;p5"/>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3389744" y="4759529"/>
            <a:ext cx="563794" cy="390619"/>
            <a:chOff x="3394506" y="4742861"/>
            <a:chExt cx="563794" cy="390619"/>
          </a:xfrm>
        </p:grpSpPr>
        <p:sp>
          <p:nvSpPr>
            <p:cNvPr id="51" name="Google Shape;51;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851" name="Shape 851"/>
        <p:cNvGrpSpPr/>
        <p:nvPr/>
      </p:nvGrpSpPr>
      <p:grpSpPr>
        <a:xfrm>
          <a:off x="0" y="0"/>
          <a:ext cx="0" cy="0"/>
          <a:chOff x="0" y="0"/>
          <a:chExt cx="0" cy="0"/>
        </a:xfrm>
      </p:grpSpPr>
      <p:sp>
        <p:nvSpPr>
          <p:cNvPr id="852" name="Google Shape;852;p41"/>
          <p:cNvSpPr/>
          <p:nvPr/>
        </p:nvSpPr>
        <p:spPr>
          <a:xfrm flipH="1" rot="10800000">
            <a:off x="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txBox="1"/>
          <p:nvPr>
            <p:ph idx="1" type="subTitle"/>
          </p:nvPr>
        </p:nvSpPr>
        <p:spPr>
          <a:xfrm>
            <a:off x="1150301" y="17264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854" name="Google Shape;854;p41"/>
          <p:cNvSpPr txBox="1"/>
          <p:nvPr>
            <p:ph idx="2" type="subTitle"/>
          </p:nvPr>
        </p:nvSpPr>
        <p:spPr>
          <a:xfrm>
            <a:off x="3731359"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55" name="Google Shape;855;p41"/>
          <p:cNvSpPr txBox="1"/>
          <p:nvPr>
            <p:ph idx="3" type="subTitle"/>
          </p:nvPr>
        </p:nvSpPr>
        <p:spPr>
          <a:xfrm>
            <a:off x="6353955"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56" name="Google Shape;856;p41"/>
          <p:cNvSpPr txBox="1"/>
          <p:nvPr>
            <p:ph idx="4" type="subTitle"/>
          </p:nvPr>
        </p:nvSpPr>
        <p:spPr>
          <a:xfrm>
            <a:off x="914201" y="20737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7" name="Google Shape;857;p41"/>
          <p:cNvSpPr txBox="1"/>
          <p:nvPr>
            <p:ph idx="5" type="subTitle"/>
          </p:nvPr>
        </p:nvSpPr>
        <p:spPr>
          <a:xfrm>
            <a:off x="3520799"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8" name="Google Shape;858;p41"/>
          <p:cNvSpPr txBox="1"/>
          <p:nvPr>
            <p:ph idx="6" type="subTitle"/>
          </p:nvPr>
        </p:nvSpPr>
        <p:spPr>
          <a:xfrm>
            <a:off x="6143355"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9" name="Google Shape;859;p41"/>
          <p:cNvSpPr txBox="1"/>
          <p:nvPr>
            <p:ph idx="7" type="subTitle"/>
          </p:nvPr>
        </p:nvSpPr>
        <p:spPr>
          <a:xfrm>
            <a:off x="2425034"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60" name="Google Shape;860;p41"/>
          <p:cNvSpPr txBox="1"/>
          <p:nvPr>
            <p:ph idx="8" type="subTitle"/>
          </p:nvPr>
        </p:nvSpPr>
        <p:spPr>
          <a:xfrm>
            <a:off x="2214474"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1600"/>
              </a:spcBef>
              <a:spcAft>
                <a:spcPts val="0"/>
              </a:spcAft>
              <a:buNone/>
              <a:defRPr sz="1300">
                <a:solidFill>
                  <a:schemeClr val="lt1"/>
                </a:solidFill>
              </a:defRPr>
            </a:lvl2pPr>
            <a:lvl3pPr lvl="2" rtl="0" algn="ctr">
              <a:lnSpc>
                <a:spcPct val="100000"/>
              </a:lnSpc>
              <a:spcBef>
                <a:spcPts val="1600"/>
              </a:spcBef>
              <a:spcAft>
                <a:spcPts val="0"/>
              </a:spcAft>
              <a:buNone/>
              <a:defRPr sz="1300">
                <a:solidFill>
                  <a:schemeClr val="lt1"/>
                </a:solidFill>
              </a:defRPr>
            </a:lvl3pPr>
            <a:lvl4pPr lvl="3" rtl="0" algn="ctr">
              <a:lnSpc>
                <a:spcPct val="100000"/>
              </a:lnSpc>
              <a:spcBef>
                <a:spcPts val="1600"/>
              </a:spcBef>
              <a:spcAft>
                <a:spcPts val="0"/>
              </a:spcAft>
              <a:buNone/>
              <a:defRPr sz="1300">
                <a:solidFill>
                  <a:schemeClr val="lt1"/>
                </a:solidFill>
              </a:defRPr>
            </a:lvl4pPr>
            <a:lvl5pPr lvl="4" rtl="0" algn="ctr">
              <a:lnSpc>
                <a:spcPct val="100000"/>
              </a:lnSpc>
              <a:spcBef>
                <a:spcPts val="1600"/>
              </a:spcBef>
              <a:spcAft>
                <a:spcPts val="0"/>
              </a:spcAft>
              <a:buNone/>
              <a:defRPr sz="1300">
                <a:solidFill>
                  <a:schemeClr val="lt1"/>
                </a:solidFill>
              </a:defRPr>
            </a:lvl5pPr>
            <a:lvl6pPr lvl="5" rtl="0" algn="ctr">
              <a:lnSpc>
                <a:spcPct val="100000"/>
              </a:lnSpc>
              <a:spcBef>
                <a:spcPts val="1600"/>
              </a:spcBef>
              <a:spcAft>
                <a:spcPts val="0"/>
              </a:spcAft>
              <a:buNone/>
              <a:defRPr sz="1300">
                <a:solidFill>
                  <a:schemeClr val="lt1"/>
                </a:solidFill>
              </a:defRPr>
            </a:lvl6pPr>
            <a:lvl7pPr lvl="6" rtl="0" algn="ctr">
              <a:lnSpc>
                <a:spcPct val="100000"/>
              </a:lnSpc>
              <a:spcBef>
                <a:spcPts val="1600"/>
              </a:spcBef>
              <a:spcAft>
                <a:spcPts val="0"/>
              </a:spcAft>
              <a:buNone/>
              <a:defRPr sz="1300">
                <a:solidFill>
                  <a:schemeClr val="lt1"/>
                </a:solidFill>
              </a:defRPr>
            </a:lvl7pPr>
            <a:lvl8pPr lvl="7" rtl="0" algn="ctr">
              <a:lnSpc>
                <a:spcPct val="100000"/>
              </a:lnSpc>
              <a:spcBef>
                <a:spcPts val="1600"/>
              </a:spcBef>
              <a:spcAft>
                <a:spcPts val="0"/>
              </a:spcAft>
              <a:buNone/>
              <a:defRPr sz="1300">
                <a:solidFill>
                  <a:schemeClr val="lt1"/>
                </a:solidFill>
              </a:defRPr>
            </a:lvl8pPr>
            <a:lvl9pPr lvl="8" rtl="0" algn="ctr">
              <a:lnSpc>
                <a:spcPct val="100000"/>
              </a:lnSpc>
              <a:spcBef>
                <a:spcPts val="1600"/>
              </a:spcBef>
              <a:spcAft>
                <a:spcPts val="1600"/>
              </a:spcAft>
              <a:buNone/>
              <a:defRPr sz="1300">
                <a:solidFill>
                  <a:schemeClr val="lt1"/>
                </a:solidFill>
              </a:defRPr>
            </a:lvl9pPr>
          </a:lstStyle>
          <a:p/>
        </p:txBody>
      </p:sp>
      <p:sp>
        <p:nvSpPr>
          <p:cNvPr id="861" name="Google Shape;861;p41"/>
          <p:cNvSpPr txBox="1"/>
          <p:nvPr>
            <p:ph idx="9" type="subTitle"/>
          </p:nvPr>
        </p:nvSpPr>
        <p:spPr>
          <a:xfrm>
            <a:off x="5047630"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62" name="Google Shape;862;p41"/>
          <p:cNvSpPr txBox="1"/>
          <p:nvPr>
            <p:ph idx="13" type="subTitle"/>
          </p:nvPr>
        </p:nvSpPr>
        <p:spPr>
          <a:xfrm>
            <a:off x="4837030"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63" name="Google Shape;863;p41"/>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LANK_1_1_1_1_1_1_1_1_1_2">
    <p:spTree>
      <p:nvGrpSpPr>
        <p:cNvPr id="867" name="Shape 867"/>
        <p:cNvGrpSpPr/>
        <p:nvPr/>
      </p:nvGrpSpPr>
      <p:grpSpPr>
        <a:xfrm>
          <a:off x="0" y="0"/>
          <a:ext cx="0" cy="0"/>
          <a:chOff x="0" y="0"/>
          <a:chExt cx="0" cy="0"/>
        </a:xfrm>
      </p:grpSpPr>
      <p:sp>
        <p:nvSpPr>
          <p:cNvPr id="868" name="Google Shape;868;p42"/>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9" name="Google Shape;869;p42"/>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0" name="Google Shape;870;p42"/>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lt1"/>
              </a:solidFill>
              <a:latin typeface="Ubuntu"/>
              <a:ea typeface="Ubuntu"/>
              <a:cs typeface="Ubuntu"/>
              <a:sym typeface="Ubuntu"/>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871" name="Google Shape;871;p42"/>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 name="Google Shape;56;p6"/>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59" name="Google Shape;59;p6"/>
          <p:cNvSpPr txBox="1"/>
          <p:nvPr>
            <p:ph type="title"/>
          </p:nvPr>
        </p:nvSpPr>
        <p:spPr>
          <a:xfrm>
            <a:off x="865625" y="39017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solidFill>
                  <a:schemeClr val="lt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7"/>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p:nvPr/>
        </p:nvSpPr>
        <p:spPr>
          <a:xfrm rot="-2046914">
            <a:off x="-7609053" y="-4105986"/>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3327516">
            <a:off x="3924457"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4" name="Google Shape;94;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2000">
                <a:solidFill>
                  <a:schemeClr val="lt1"/>
                </a:solidFill>
              </a:defRPr>
            </a:lvl1pPr>
            <a:lvl2pPr lvl="1" algn="ctr">
              <a:lnSpc>
                <a:spcPct val="100000"/>
              </a:lnSpc>
              <a:spcBef>
                <a:spcPts val="1600"/>
              </a:spcBef>
              <a:spcAft>
                <a:spcPts val="0"/>
              </a:spcAft>
              <a:buNone/>
              <a:defRPr sz="2000">
                <a:solidFill>
                  <a:schemeClr val="lt1"/>
                </a:solidFill>
              </a:defRPr>
            </a:lvl2pPr>
            <a:lvl3pPr lvl="2" algn="ctr">
              <a:lnSpc>
                <a:spcPct val="100000"/>
              </a:lnSpc>
              <a:spcBef>
                <a:spcPts val="1600"/>
              </a:spcBef>
              <a:spcAft>
                <a:spcPts val="0"/>
              </a:spcAft>
              <a:buNone/>
              <a:defRPr sz="2000">
                <a:solidFill>
                  <a:schemeClr val="lt1"/>
                </a:solidFill>
              </a:defRPr>
            </a:lvl3pPr>
            <a:lvl4pPr lvl="3" algn="ctr">
              <a:lnSpc>
                <a:spcPct val="100000"/>
              </a:lnSpc>
              <a:spcBef>
                <a:spcPts val="1600"/>
              </a:spcBef>
              <a:spcAft>
                <a:spcPts val="0"/>
              </a:spcAft>
              <a:buNone/>
              <a:defRPr sz="2000">
                <a:solidFill>
                  <a:schemeClr val="lt1"/>
                </a:solidFill>
              </a:defRPr>
            </a:lvl4pPr>
            <a:lvl5pPr lvl="4" algn="ctr">
              <a:lnSpc>
                <a:spcPct val="100000"/>
              </a:lnSpc>
              <a:spcBef>
                <a:spcPts val="1600"/>
              </a:spcBef>
              <a:spcAft>
                <a:spcPts val="0"/>
              </a:spcAft>
              <a:buNone/>
              <a:defRPr sz="2000">
                <a:solidFill>
                  <a:schemeClr val="lt1"/>
                </a:solidFill>
              </a:defRPr>
            </a:lvl5pPr>
            <a:lvl6pPr lvl="5" algn="ctr">
              <a:lnSpc>
                <a:spcPct val="100000"/>
              </a:lnSpc>
              <a:spcBef>
                <a:spcPts val="1600"/>
              </a:spcBef>
              <a:spcAft>
                <a:spcPts val="0"/>
              </a:spcAft>
              <a:buNone/>
              <a:defRPr sz="2000">
                <a:solidFill>
                  <a:schemeClr val="lt1"/>
                </a:solidFill>
              </a:defRPr>
            </a:lvl6pPr>
            <a:lvl7pPr lvl="6" algn="ctr">
              <a:lnSpc>
                <a:spcPct val="100000"/>
              </a:lnSpc>
              <a:spcBef>
                <a:spcPts val="1600"/>
              </a:spcBef>
              <a:spcAft>
                <a:spcPts val="0"/>
              </a:spcAft>
              <a:buNone/>
              <a:defRPr sz="2000">
                <a:solidFill>
                  <a:schemeClr val="lt1"/>
                </a:solidFill>
              </a:defRPr>
            </a:lvl7pPr>
            <a:lvl8pPr lvl="7" algn="ctr">
              <a:lnSpc>
                <a:spcPct val="100000"/>
              </a:lnSpc>
              <a:spcBef>
                <a:spcPts val="1600"/>
              </a:spcBef>
              <a:spcAft>
                <a:spcPts val="0"/>
              </a:spcAft>
              <a:buNone/>
              <a:defRPr sz="2000">
                <a:solidFill>
                  <a:schemeClr val="lt1"/>
                </a:solidFill>
              </a:defRPr>
            </a:lvl8pPr>
            <a:lvl9pPr lvl="8" algn="ctr">
              <a:lnSpc>
                <a:spcPct val="100000"/>
              </a:lnSpc>
              <a:spcBef>
                <a:spcPts val="1600"/>
              </a:spcBef>
              <a:spcAft>
                <a:spcPts val="1600"/>
              </a:spcAft>
              <a:buNone/>
              <a:defRPr sz="2000">
                <a:solidFill>
                  <a:schemeClr val="lt1"/>
                </a:solidFill>
              </a:defRPr>
            </a:lvl9pPr>
          </a:lstStyle>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chemeClr val="accent3">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chemeClr val="dk1">
                  <a:alpha val="78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chemeClr val="accent3">
                  <a:alpha val="5195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0"/>
          <p:cNvSpPr/>
          <p:nvPr/>
        </p:nvSpPr>
        <p:spPr>
          <a:xfrm rot="-2046914">
            <a:off x="-7837653" y="-4105986"/>
            <a:ext cx="10349659" cy="8211979"/>
          </a:xfrm>
          <a:prstGeom prst="ellipse">
            <a:avLst/>
          </a:prstGeom>
          <a:solidFill>
            <a:schemeClr val="accent4">
              <a:alpha val="12290"/>
            </a:scheme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3"/>
          <p:cNvSpPr txBox="1"/>
          <p:nvPr>
            <p:ph type="title"/>
          </p:nvPr>
        </p:nvSpPr>
        <p:spPr>
          <a:xfrm>
            <a:off x="0" y="481525"/>
            <a:ext cx="5980500" cy="3069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4200"/>
              <a:t>VEHICLE PLATE </a:t>
            </a:r>
            <a:endParaRPr sz="4200"/>
          </a:p>
          <a:p>
            <a:pPr indent="0" lvl="0" marL="0" rtl="0" algn="l">
              <a:lnSpc>
                <a:spcPct val="100000"/>
              </a:lnSpc>
              <a:spcBef>
                <a:spcPts val="0"/>
              </a:spcBef>
              <a:spcAft>
                <a:spcPts val="0"/>
              </a:spcAft>
              <a:buNone/>
            </a:pPr>
            <a:r>
              <a:rPr lang="en" sz="4200"/>
              <a:t>NUMBER</a:t>
            </a:r>
            <a:br>
              <a:rPr lang="en" sz="4200"/>
            </a:br>
            <a:r>
              <a:rPr lang="en" sz="4200"/>
              <a:t>DETECTION &amp; RECOGNITION</a:t>
            </a:r>
            <a:endParaRPr sz="4200"/>
          </a:p>
          <a:p>
            <a:pPr indent="0" lvl="0" marL="0" rtl="0" algn="l">
              <a:spcBef>
                <a:spcPts val="0"/>
              </a:spcBef>
              <a:spcAft>
                <a:spcPts val="0"/>
              </a:spcAft>
              <a:buNone/>
            </a:pPr>
            <a:r>
              <a:t/>
            </a:r>
            <a:endParaRPr sz="4200"/>
          </a:p>
        </p:txBody>
      </p:sp>
      <p:grpSp>
        <p:nvGrpSpPr>
          <p:cNvPr id="878" name="Google Shape;878;p43"/>
          <p:cNvGrpSpPr/>
          <p:nvPr/>
        </p:nvGrpSpPr>
        <p:grpSpPr>
          <a:xfrm>
            <a:off x="5651923" y="2844590"/>
            <a:ext cx="3388722" cy="2298903"/>
            <a:chOff x="5173120" y="1048631"/>
            <a:chExt cx="5158658" cy="3620319"/>
          </a:xfrm>
        </p:grpSpPr>
        <p:sp>
          <p:nvSpPr>
            <p:cNvPr id="879" name="Google Shape;879;p43"/>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43"/>
            <p:cNvGrpSpPr/>
            <p:nvPr/>
          </p:nvGrpSpPr>
          <p:grpSpPr>
            <a:xfrm>
              <a:off x="5173120" y="1048631"/>
              <a:ext cx="5158658" cy="3620319"/>
              <a:chOff x="5173120" y="1048631"/>
              <a:chExt cx="5158658" cy="3620319"/>
            </a:xfrm>
          </p:grpSpPr>
          <p:sp>
            <p:nvSpPr>
              <p:cNvPr id="881" name="Google Shape;881;p43"/>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3"/>
              <p:cNvGrpSpPr/>
              <p:nvPr/>
            </p:nvGrpSpPr>
            <p:grpSpPr>
              <a:xfrm>
                <a:off x="5173120" y="1048631"/>
                <a:ext cx="5158658" cy="3231941"/>
                <a:chOff x="5593100" y="1024150"/>
                <a:chExt cx="594425" cy="372425"/>
              </a:xfrm>
            </p:grpSpPr>
            <p:sp>
              <p:nvSpPr>
                <p:cNvPr id="883" name="Google Shape;883;p43"/>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934" name="Google Shape;934;p43"/>
          <p:cNvPicPr preferRelativeResize="0"/>
          <p:nvPr/>
        </p:nvPicPr>
        <p:blipFill>
          <a:blip r:embed="rId3">
            <a:alphaModFix/>
          </a:blip>
          <a:stretch>
            <a:fillRect/>
          </a:stretch>
        </p:blipFill>
        <p:spPr>
          <a:xfrm>
            <a:off x="5173500" y="106625"/>
            <a:ext cx="3867150" cy="1181100"/>
          </a:xfrm>
          <a:prstGeom prst="rect">
            <a:avLst/>
          </a:prstGeom>
          <a:noFill/>
          <a:ln>
            <a:noFill/>
          </a:ln>
        </p:spPr>
      </p:pic>
      <p:sp>
        <p:nvSpPr>
          <p:cNvPr id="935" name="Google Shape;935;p43"/>
          <p:cNvSpPr txBox="1"/>
          <p:nvPr/>
        </p:nvSpPr>
        <p:spPr>
          <a:xfrm>
            <a:off x="93200" y="3107400"/>
            <a:ext cx="5558700" cy="17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Ubuntu"/>
                <a:ea typeface="Ubuntu"/>
                <a:cs typeface="Ubuntu"/>
                <a:sym typeface="Ubuntu"/>
              </a:rPr>
              <a:t>By: Srijan Jalal</a:t>
            </a:r>
            <a:br>
              <a:rPr lang="en" sz="1600">
                <a:solidFill>
                  <a:schemeClr val="lt1"/>
                </a:solidFill>
                <a:latin typeface="Ubuntu"/>
                <a:ea typeface="Ubuntu"/>
                <a:cs typeface="Ubuntu"/>
                <a:sym typeface="Ubuntu"/>
              </a:rPr>
            </a:br>
            <a:r>
              <a:rPr lang="en" sz="1600">
                <a:solidFill>
                  <a:schemeClr val="lt1"/>
                </a:solidFill>
                <a:latin typeface="Ubuntu"/>
                <a:ea typeface="Ubuntu"/>
                <a:cs typeface="Ubuntu"/>
                <a:sym typeface="Ubuntu"/>
              </a:rPr>
              <a:t>Sec: F </a:t>
            </a:r>
            <a:br>
              <a:rPr lang="en" sz="1600">
                <a:solidFill>
                  <a:schemeClr val="lt1"/>
                </a:solidFill>
                <a:latin typeface="Ubuntu"/>
                <a:ea typeface="Ubuntu"/>
                <a:cs typeface="Ubuntu"/>
                <a:sym typeface="Ubuntu"/>
              </a:rPr>
            </a:br>
            <a:r>
              <a:rPr lang="en" sz="1600">
                <a:solidFill>
                  <a:schemeClr val="lt1"/>
                </a:solidFill>
                <a:latin typeface="Ubuntu"/>
                <a:ea typeface="Ubuntu"/>
                <a:cs typeface="Ubuntu"/>
                <a:sym typeface="Ubuntu"/>
              </a:rPr>
              <a:t>Univ Roll No: 2019154 (68)</a:t>
            </a:r>
            <a:br>
              <a:rPr lang="en" sz="1600">
                <a:solidFill>
                  <a:schemeClr val="lt1"/>
                </a:solidFill>
                <a:latin typeface="Ubuntu"/>
                <a:ea typeface="Ubuntu"/>
                <a:cs typeface="Ubuntu"/>
                <a:sym typeface="Ubuntu"/>
              </a:rPr>
            </a:br>
            <a:r>
              <a:rPr lang="en" sz="1600">
                <a:solidFill>
                  <a:schemeClr val="lt1"/>
                </a:solidFill>
                <a:latin typeface="Ubuntu"/>
                <a:ea typeface="Ubuntu"/>
                <a:cs typeface="Ubuntu"/>
                <a:sym typeface="Ubuntu"/>
              </a:rPr>
              <a:t>Mentor: Ms. Meenakshi Maindola</a:t>
            </a:r>
            <a:br>
              <a:rPr lang="en" sz="1600">
                <a:solidFill>
                  <a:schemeClr val="lt1"/>
                </a:solidFill>
                <a:latin typeface="Ubuntu"/>
                <a:ea typeface="Ubuntu"/>
                <a:cs typeface="Ubuntu"/>
                <a:sym typeface="Ubuntu"/>
              </a:rPr>
            </a:br>
            <a:r>
              <a:rPr lang="en" sz="1600">
                <a:solidFill>
                  <a:schemeClr val="lt1"/>
                </a:solidFill>
                <a:latin typeface="Ubuntu"/>
                <a:ea typeface="Ubuntu"/>
                <a:cs typeface="Ubuntu"/>
                <a:sym typeface="Ubuntu"/>
              </a:rPr>
              <a:t>Presented To: Mr.Priyank Pandey</a:t>
            </a:r>
            <a:endParaRPr sz="1600">
              <a:solidFill>
                <a:schemeClr val="lt1"/>
              </a:solidFill>
              <a:latin typeface="Ubuntu"/>
              <a:ea typeface="Ubuntu"/>
              <a:cs typeface="Ubuntu"/>
              <a:sym typeface="Ubuntu"/>
            </a:endParaRPr>
          </a:p>
          <a:p>
            <a:pPr indent="0" lvl="0" marL="0" rtl="0" algn="l">
              <a:spcBef>
                <a:spcPts val="0"/>
              </a:spcBef>
              <a:spcAft>
                <a:spcPts val="0"/>
              </a:spcAft>
              <a:buNone/>
            </a:pPr>
            <a:r>
              <a:t/>
            </a:r>
            <a:endParaRPr sz="1600">
              <a:solidFill>
                <a:schemeClr val="dk2"/>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2"/>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3.2 Discussion</a:t>
            </a:r>
            <a:endParaRPr sz="3600"/>
          </a:p>
        </p:txBody>
      </p:sp>
      <p:sp>
        <p:nvSpPr>
          <p:cNvPr id="1079" name="Google Shape;1079;p52"/>
          <p:cNvSpPr txBox="1"/>
          <p:nvPr/>
        </p:nvSpPr>
        <p:spPr>
          <a:xfrm>
            <a:off x="12150" y="1341600"/>
            <a:ext cx="91440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Ubuntu"/>
                <a:ea typeface="Ubuntu"/>
                <a:cs typeface="Ubuntu"/>
                <a:sym typeface="Ubuntu"/>
              </a:rPr>
              <a:t>The performance evaluation underscores the system's robustness while acknowledging potential challenges in handling varying lighting conditions. User interaction proves to be intuitive and effective, enabling users to effortlessly save license plate snippets. Future directions include the integration of Optical Character Recognition (OCR) for enhanced information extraction and continuous model improvement to address diverse scenarios. Scalability considerations are crucial for potential large-scale deployment. Despite current achievements, ongoing efforts are encouraged to optimize the system further and address real-world deployment challenges. The project remains open to refinements and collaborations to advance it</a:t>
            </a:r>
            <a:endParaRPr sz="2000">
              <a:solidFill>
                <a:schemeClr val="lt1"/>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53"/>
          <p:cNvPicPr preferRelativeResize="0"/>
          <p:nvPr/>
        </p:nvPicPr>
        <p:blipFill rotWithShape="1">
          <a:blip r:embed="rId3">
            <a:alphaModFix/>
          </a:blip>
          <a:srcRect b="0" l="29633" r="11005" t="0"/>
          <a:stretch/>
        </p:blipFill>
        <p:spPr>
          <a:xfrm flipH="1">
            <a:off x="4564051" y="0"/>
            <a:ext cx="4579949" cy="5143498"/>
          </a:xfrm>
          <a:prstGeom prst="rect">
            <a:avLst/>
          </a:prstGeom>
          <a:noFill/>
          <a:ln>
            <a:noFill/>
          </a:ln>
        </p:spPr>
      </p:pic>
      <p:grpSp>
        <p:nvGrpSpPr>
          <p:cNvPr id="1085" name="Google Shape;1085;p53"/>
          <p:cNvGrpSpPr/>
          <p:nvPr/>
        </p:nvGrpSpPr>
        <p:grpSpPr>
          <a:xfrm>
            <a:off x="1720810" y="541156"/>
            <a:ext cx="1367031" cy="807304"/>
            <a:chOff x="1506675" y="1426838"/>
            <a:chExt cx="1097400" cy="644400"/>
          </a:xfrm>
        </p:grpSpPr>
        <p:sp>
          <p:nvSpPr>
            <p:cNvPr id="1086" name="Google Shape;1086;p53"/>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53"/>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3"/>
          <p:cNvSpPr txBox="1"/>
          <p:nvPr>
            <p:ph idx="1" type="subTitle"/>
          </p:nvPr>
        </p:nvSpPr>
        <p:spPr>
          <a:xfrm>
            <a:off x="376950" y="1534550"/>
            <a:ext cx="43776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&amp;</a:t>
            </a:r>
            <a:br>
              <a:rPr lang="en"/>
            </a:br>
            <a:r>
              <a:rPr lang="en"/>
              <a:t>Future Work</a:t>
            </a:r>
            <a:endParaRPr/>
          </a:p>
        </p:txBody>
      </p:sp>
      <p:sp>
        <p:nvSpPr>
          <p:cNvPr id="1090" name="Google Shape;1090;p53"/>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4</a:t>
            </a:r>
            <a:endParaRPr/>
          </a:p>
        </p:txBody>
      </p:sp>
      <p:sp>
        <p:nvSpPr>
          <p:cNvPr id="1091" name="Google Shape;1091;p53"/>
          <p:cNvSpPr/>
          <p:nvPr/>
        </p:nvSpPr>
        <p:spPr>
          <a:xfrm>
            <a:off x="4557401"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53"/>
          <p:cNvGrpSpPr/>
          <p:nvPr/>
        </p:nvGrpSpPr>
        <p:grpSpPr>
          <a:xfrm>
            <a:off x="1495137" y="2786257"/>
            <a:ext cx="1802478" cy="1800526"/>
            <a:chOff x="4586510" y="989836"/>
            <a:chExt cx="526133" cy="525563"/>
          </a:xfrm>
        </p:grpSpPr>
        <p:sp>
          <p:nvSpPr>
            <p:cNvPr id="1093" name="Google Shape;1093;p53"/>
            <p:cNvSpPr/>
            <p:nvPr/>
          </p:nvSpPr>
          <p:spPr>
            <a:xfrm>
              <a:off x="4617723" y="989836"/>
              <a:ext cx="30848" cy="92386"/>
            </a:xfrm>
            <a:custGeom>
              <a:rect b="b" l="l" r="r" t="t"/>
              <a:pathLst>
                <a:path extrusionOk="0" h="4052" w="1353">
                  <a:moveTo>
                    <a:pt x="1" y="0"/>
                  </a:moveTo>
                  <a:lnTo>
                    <a:pt x="1" y="4052"/>
                  </a:lnTo>
                  <a:lnTo>
                    <a:pt x="1353" y="4052"/>
                  </a:lnTo>
                  <a:lnTo>
                    <a:pt x="1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4694810" y="989836"/>
              <a:ext cx="30848" cy="92386"/>
            </a:xfrm>
            <a:custGeom>
              <a:rect b="b" l="l" r="r" t="t"/>
              <a:pathLst>
                <a:path extrusionOk="0" h="4052" w="1353">
                  <a:moveTo>
                    <a:pt x="1" y="0"/>
                  </a:moveTo>
                  <a:lnTo>
                    <a:pt x="1" y="4052"/>
                  </a:lnTo>
                  <a:lnTo>
                    <a:pt x="1352" y="4052"/>
                  </a:lnTo>
                  <a:lnTo>
                    <a:pt x="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4586510" y="1203335"/>
              <a:ext cx="141770" cy="235136"/>
            </a:xfrm>
            <a:custGeom>
              <a:rect b="b" l="l" r="r" t="t"/>
              <a:pathLst>
                <a:path extrusionOk="0" h="10313" w="6218">
                  <a:moveTo>
                    <a:pt x="3060" y="1"/>
                  </a:moveTo>
                  <a:lnTo>
                    <a:pt x="3060" y="2744"/>
                  </a:lnTo>
                  <a:lnTo>
                    <a:pt x="245" y="7624"/>
                  </a:lnTo>
                  <a:cubicBezTo>
                    <a:pt x="79" y="7909"/>
                    <a:pt x="0" y="8222"/>
                    <a:pt x="4" y="8547"/>
                  </a:cubicBezTo>
                  <a:cubicBezTo>
                    <a:pt x="22" y="9520"/>
                    <a:pt x="826" y="10313"/>
                    <a:pt x="1799" y="10313"/>
                  </a:cubicBezTo>
                  <a:lnTo>
                    <a:pt x="6218" y="10313"/>
                  </a:lnTo>
                  <a:lnTo>
                    <a:pt x="6218" y="8958"/>
                  </a:lnTo>
                  <a:lnTo>
                    <a:pt x="1799" y="8958"/>
                  </a:lnTo>
                  <a:cubicBezTo>
                    <a:pt x="1561" y="8958"/>
                    <a:pt x="1363" y="8763"/>
                    <a:pt x="1355" y="8525"/>
                  </a:cubicBezTo>
                  <a:cubicBezTo>
                    <a:pt x="1355" y="8449"/>
                    <a:pt x="1373" y="8366"/>
                    <a:pt x="1417" y="8298"/>
                  </a:cubicBezTo>
                  <a:lnTo>
                    <a:pt x="4412" y="3108"/>
                  </a:lnTo>
                  <a:lnTo>
                    <a:pt x="44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4586920" y="1061816"/>
              <a:ext cx="169381" cy="167352"/>
            </a:xfrm>
            <a:custGeom>
              <a:rect b="b" l="l" r="r" t="t"/>
              <a:pathLst>
                <a:path extrusionOk="0" h="7340" w="7429">
                  <a:moveTo>
                    <a:pt x="0" y="1"/>
                  </a:moveTo>
                  <a:lnTo>
                    <a:pt x="0" y="3237"/>
                  </a:lnTo>
                  <a:cubicBezTo>
                    <a:pt x="0" y="4063"/>
                    <a:pt x="216" y="4881"/>
                    <a:pt x="631" y="5598"/>
                  </a:cubicBezTo>
                  <a:lnTo>
                    <a:pt x="1637" y="7339"/>
                  </a:lnTo>
                  <a:lnTo>
                    <a:pt x="5796" y="7339"/>
                  </a:lnTo>
                  <a:lnTo>
                    <a:pt x="6798" y="5598"/>
                  </a:lnTo>
                  <a:cubicBezTo>
                    <a:pt x="7209" y="4881"/>
                    <a:pt x="7429" y="4067"/>
                    <a:pt x="7429" y="3237"/>
                  </a:cubicBezTo>
                  <a:lnTo>
                    <a:pt x="74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4710177" y="1376820"/>
              <a:ext cx="92408" cy="138578"/>
            </a:xfrm>
            <a:custGeom>
              <a:rect b="b" l="l" r="r" t="t"/>
              <a:pathLst>
                <a:path extrusionOk="0" h="6078" w="4053">
                  <a:moveTo>
                    <a:pt x="4052" y="1"/>
                  </a:moveTo>
                  <a:lnTo>
                    <a:pt x="1" y="2704"/>
                  </a:lnTo>
                  <a:lnTo>
                    <a:pt x="1" y="6078"/>
                  </a:lnTo>
                  <a:lnTo>
                    <a:pt x="4052" y="6078"/>
                  </a:lnTo>
                  <a:lnTo>
                    <a:pt x="40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5020097" y="1376820"/>
              <a:ext cx="92386" cy="138578"/>
            </a:xfrm>
            <a:custGeom>
              <a:rect b="b" l="l" r="r" t="t"/>
              <a:pathLst>
                <a:path extrusionOk="0" h="6078" w="4052">
                  <a:moveTo>
                    <a:pt x="0" y="1"/>
                  </a:moveTo>
                  <a:lnTo>
                    <a:pt x="0" y="6078"/>
                  </a:lnTo>
                  <a:lnTo>
                    <a:pt x="4052" y="6078"/>
                  </a:lnTo>
                  <a:lnTo>
                    <a:pt x="4052" y="270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3"/>
            <p:cNvSpPr/>
            <p:nvPr/>
          </p:nvSpPr>
          <p:spPr>
            <a:xfrm>
              <a:off x="4849804" y="1315192"/>
              <a:ext cx="262838" cy="123211"/>
            </a:xfrm>
            <a:custGeom>
              <a:rect b="b" l="l" r="r" t="t"/>
              <a:pathLst>
                <a:path extrusionOk="0" h="5404" w="11528">
                  <a:moveTo>
                    <a:pt x="1" y="0"/>
                  </a:moveTo>
                  <a:lnTo>
                    <a:pt x="2704" y="5403"/>
                  </a:lnTo>
                  <a:lnTo>
                    <a:pt x="11528" y="5403"/>
                  </a:lnTo>
                  <a:lnTo>
                    <a:pt x="11528" y="2704"/>
                  </a:lnTo>
                  <a:lnTo>
                    <a:pt x="11524" y="270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3"/>
            <p:cNvSpPr/>
            <p:nvPr/>
          </p:nvSpPr>
          <p:spPr>
            <a:xfrm>
              <a:off x="4710177" y="1315260"/>
              <a:ext cx="201301" cy="123211"/>
            </a:xfrm>
            <a:custGeom>
              <a:rect b="b" l="l" r="r" t="t"/>
              <a:pathLst>
                <a:path extrusionOk="0" h="5404" w="8829">
                  <a:moveTo>
                    <a:pt x="8828" y="1"/>
                  </a:moveTo>
                  <a:lnTo>
                    <a:pt x="1" y="2701"/>
                  </a:lnTo>
                  <a:lnTo>
                    <a:pt x="1" y="5404"/>
                  </a:lnTo>
                  <a:lnTo>
                    <a:pt x="8828" y="5404"/>
                  </a:lnTo>
                  <a:lnTo>
                    <a:pt x="88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4999965" y="1253541"/>
              <a:ext cx="112518" cy="123302"/>
            </a:xfrm>
            <a:custGeom>
              <a:rect b="b" l="l" r="r" t="t"/>
              <a:pathLst>
                <a:path extrusionOk="0" h="5408" w="4935">
                  <a:moveTo>
                    <a:pt x="0" y="1"/>
                  </a:moveTo>
                  <a:lnTo>
                    <a:pt x="0" y="5408"/>
                  </a:lnTo>
                  <a:lnTo>
                    <a:pt x="4935" y="5408"/>
                  </a:lnTo>
                  <a:lnTo>
                    <a:pt x="4935" y="270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3"/>
            <p:cNvSpPr/>
            <p:nvPr/>
          </p:nvSpPr>
          <p:spPr>
            <a:xfrm>
              <a:off x="4849804" y="1253632"/>
              <a:ext cx="185843" cy="123211"/>
            </a:xfrm>
            <a:custGeom>
              <a:rect b="b" l="l" r="r" t="t"/>
              <a:pathLst>
                <a:path extrusionOk="0" h="5404" w="8151">
                  <a:moveTo>
                    <a:pt x="1" y="0"/>
                  </a:moveTo>
                  <a:lnTo>
                    <a:pt x="2704" y="5404"/>
                  </a:lnTo>
                  <a:lnTo>
                    <a:pt x="6593" y="5404"/>
                  </a:lnTo>
                  <a:lnTo>
                    <a:pt x="8150" y="270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3"/>
            <p:cNvSpPr/>
            <p:nvPr/>
          </p:nvSpPr>
          <p:spPr>
            <a:xfrm>
              <a:off x="4710177" y="1253632"/>
              <a:ext cx="112541" cy="123302"/>
            </a:xfrm>
            <a:custGeom>
              <a:rect b="b" l="l" r="r" t="t"/>
              <a:pathLst>
                <a:path extrusionOk="0" h="5408" w="4936">
                  <a:moveTo>
                    <a:pt x="4935" y="0"/>
                  </a:moveTo>
                  <a:lnTo>
                    <a:pt x="1" y="2704"/>
                  </a:lnTo>
                  <a:lnTo>
                    <a:pt x="1" y="5407"/>
                  </a:lnTo>
                  <a:lnTo>
                    <a:pt x="4935" y="5407"/>
                  </a:lnTo>
                  <a:lnTo>
                    <a:pt x="49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4787104" y="1253632"/>
              <a:ext cx="124283" cy="123302"/>
            </a:xfrm>
            <a:custGeom>
              <a:rect b="b" l="l" r="r" t="t"/>
              <a:pathLst>
                <a:path extrusionOk="0" h="5408" w="5451">
                  <a:moveTo>
                    <a:pt x="5451" y="0"/>
                  </a:moveTo>
                  <a:lnTo>
                    <a:pt x="1" y="2704"/>
                  </a:lnTo>
                  <a:lnTo>
                    <a:pt x="1561" y="5407"/>
                  </a:lnTo>
                  <a:lnTo>
                    <a:pt x="5451" y="5407"/>
                  </a:lnTo>
                  <a:lnTo>
                    <a:pt x="54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3"/>
            <p:cNvSpPr/>
            <p:nvPr/>
          </p:nvSpPr>
          <p:spPr>
            <a:xfrm>
              <a:off x="4849736" y="1165442"/>
              <a:ext cx="262838" cy="149842"/>
            </a:xfrm>
            <a:custGeom>
              <a:rect b="b" l="l" r="r" t="t"/>
              <a:pathLst>
                <a:path extrusionOk="0" h="6572" w="11528">
                  <a:moveTo>
                    <a:pt x="2704" y="1"/>
                  </a:moveTo>
                  <a:lnTo>
                    <a:pt x="0" y="3285"/>
                  </a:lnTo>
                  <a:lnTo>
                    <a:pt x="2704" y="6568"/>
                  </a:lnTo>
                  <a:lnTo>
                    <a:pt x="11525" y="6568"/>
                  </a:lnTo>
                  <a:lnTo>
                    <a:pt x="8514" y="1353"/>
                  </a:lnTo>
                  <a:cubicBezTo>
                    <a:pt x="8031" y="516"/>
                    <a:pt x="7137" y="1"/>
                    <a:pt x="6175" y="1"/>
                  </a:cubicBezTo>
                  <a:close/>
                  <a:moveTo>
                    <a:pt x="11525" y="6568"/>
                  </a:moveTo>
                  <a:lnTo>
                    <a:pt x="11527" y="6572"/>
                  </a:lnTo>
                  <a:lnTo>
                    <a:pt x="11527" y="656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3"/>
            <p:cNvSpPr/>
            <p:nvPr/>
          </p:nvSpPr>
          <p:spPr>
            <a:xfrm>
              <a:off x="4710177" y="1165442"/>
              <a:ext cx="201210" cy="149842"/>
            </a:xfrm>
            <a:custGeom>
              <a:rect b="b" l="l" r="r" t="t"/>
              <a:pathLst>
                <a:path extrusionOk="0" h="6572" w="8825">
                  <a:moveTo>
                    <a:pt x="5350" y="1"/>
                  </a:moveTo>
                  <a:cubicBezTo>
                    <a:pt x="4384" y="1"/>
                    <a:pt x="3490" y="516"/>
                    <a:pt x="3011" y="1353"/>
                  </a:cubicBezTo>
                  <a:lnTo>
                    <a:pt x="1" y="6572"/>
                  </a:lnTo>
                  <a:lnTo>
                    <a:pt x="8825" y="6572"/>
                  </a:lnTo>
                  <a:lnTo>
                    <a:pt x="88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53">
            <a:hlinkClick/>
          </p:cNvPr>
          <p:cNvSpPr txBox="1"/>
          <p:nvPr/>
        </p:nvSpPr>
        <p:spPr>
          <a:xfrm>
            <a:off x="6823190" y="4227445"/>
            <a:ext cx="1509600" cy="365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5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4</a:t>
            </a:r>
            <a:r>
              <a:rPr lang="en" sz="3600"/>
              <a:t>.1 Conclusion</a:t>
            </a:r>
            <a:endParaRPr sz="3600"/>
          </a:p>
        </p:txBody>
      </p:sp>
      <p:sp>
        <p:nvSpPr>
          <p:cNvPr id="1113" name="Google Shape;1113;p54"/>
          <p:cNvSpPr txBox="1"/>
          <p:nvPr/>
        </p:nvSpPr>
        <p:spPr>
          <a:xfrm>
            <a:off x="12150" y="1341600"/>
            <a:ext cx="91440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Ubuntu"/>
                <a:ea typeface="Ubuntu"/>
                <a:cs typeface="Ubuntu"/>
                <a:sym typeface="Ubuntu"/>
              </a:rPr>
              <a:t>The real-time license plate detection web application has successfully demonstrated its capabilities, providing users with a responsive and accurate platform. The integration of the Haar Cascade Classifier ensures reliable identification of license plates in diverse scenarios. User-friendly features, such as the ability to save license plate snippets, enhance the application's practicality. The project's success lies in its immediate applicability for security and surveillance purposes, offering a valuable tool for real-time monitoring. Future enhancements and collaborations are welcomed to further refine the system, address limitations, and explore opportunities for integration with emerging technologies</a:t>
            </a:r>
            <a:endParaRPr sz="2000">
              <a:solidFill>
                <a:schemeClr val="lt1"/>
              </a:solidFill>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4.2 Future Work</a:t>
            </a:r>
            <a:endParaRPr sz="3600"/>
          </a:p>
        </p:txBody>
      </p:sp>
      <p:sp>
        <p:nvSpPr>
          <p:cNvPr id="1119" name="Google Shape;1119;p55"/>
          <p:cNvSpPr txBox="1"/>
          <p:nvPr/>
        </p:nvSpPr>
        <p:spPr>
          <a:xfrm>
            <a:off x="12150" y="1341600"/>
            <a:ext cx="91440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Ubuntu"/>
                <a:ea typeface="Ubuntu"/>
                <a:cs typeface="Ubuntu"/>
                <a:sym typeface="Ubuntu"/>
              </a:rPr>
              <a:t>Future work for this project involves continuous improvement and expansion of capabilities. Integration of Optical Character Recognition (OCR) can enhance the system's ability to extract textual information from license plates, providing additional valuable data. Further refining the detection model to handle challenging lighting conditions and varied angles is essential for real-world deployment. Scalability considerations for large-scale implementation should be explored, ensuring the system's effectiveness in broader contexts. Collaboration with domain experts and the community can contribute valuable insights, driving innovation and ensuring the continuous evolution of the real-time license plate detection system.</a:t>
            </a:r>
            <a:endParaRPr sz="2000">
              <a:solidFill>
                <a:schemeClr val="lt1"/>
              </a:solidFill>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56"/>
          <p:cNvSpPr txBox="1"/>
          <p:nvPr>
            <p:ph type="title"/>
          </p:nvPr>
        </p:nvSpPr>
        <p:spPr>
          <a:xfrm>
            <a:off x="713250" y="547266"/>
            <a:ext cx="7717500" cy="4044300"/>
          </a:xfrm>
          <a:prstGeom prst="rect">
            <a:avLst/>
          </a:prstGeom>
        </p:spPr>
        <p:txBody>
          <a:bodyPr anchorCtr="0" anchor="ctr" bIns="91425" lIns="91425" spcFirstLastPara="1" rIns="91425" wrap="square" tIns="182875">
            <a:noAutofit/>
          </a:bodyPr>
          <a:lstStyle/>
          <a:p>
            <a:pPr indent="0" lvl="0" marL="0" rtl="0" algn="ctr">
              <a:spcBef>
                <a:spcPts val="0"/>
              </a:spcBef>
              <a:spcAft>
                <a:spcPts val="0"/>
              </a:spcAft>
              <a:buNone/>
            </a:pPr>
            <a:r>
              <a:rPr lang="en"/>
              <a:t>THANK</a:t>
            </a:r>
            <a:br>
              <a:rPr lang="en"/>
            </a:br>
            <a:r>
              <a:rPr lang="en"/>
              <a:t>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44"/>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OBJECTIVE</a:t>
            </a:r>
            <a:endParaRPr sz="2200"/>
          </a:p>
        </p:txBody>
      </p:sp>
      <p:sp>
        <p:nvSpPr>
          <p:cNvPr id="941" name="Google Shape;941;p44"/>
          <p:cNvSpPr txBox="1"/>
          <p:nvPr>
            <p:ph idx="3" type="subTitle"/>
          </p:nvPr>
        </p:nvSpPr>
        <p:spPr>
          <a:xfrm>
            <a:off x="539700" y="3708700"/>
            <a:ext cx="2313000" cy="8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RESULT AND </a:t>
            </a:r>
            <a:br>
              <a:rPr lang="en" sz="2200"/>
            </a:br>
            <a:r>
              <a:rPr lang="en" sz="2200"/>
              <a:t>DISCUSSION</a:t>
            </a:r>
            <a:endParaRPr sz="2200"/>
          </a:p>
        </p:txBody>
      </p:sp>
      <p:sp>
        <p:nvSpPr>
          <p:cNvPr id="942" name="Google Shape;942;p44"/>
          <p:cNvSpPr txBox="1"/>
          <p:nvPr>
            <p:ph idx="7" type="subTitle"/>
          </p:nvPr>
        </p:nvSpPr>
        <p:spPr>
          <a:xfrm>
            <a:off x="6261475" y="3707600"/>
            <a:ext cx="2668200" cy="8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CONCLUSION AND</a:t>
            </a:r>
            <a:br>
              <a:rPr lang="en" sz="2200"/>
            </a:br>
            <a:r>
              <a:rPr lang="en" sz="2200"/>
              <a:t>FUTURE WORK</a:t>
            </a:r>
            <a:endParaRPr sz="2200"/>
          </a:p>
        </p:txBody>
      </p:sp>
      <p:sp>
        <p:nvSpPr>
          <p:cNvPr id="943" name="Google Shape;943;p44"/>
          <p:cNvSpPr txBox="1"/>
          <p:nvPr>
            <p:ph idx="8" type="subTitle"/>
          </p:nvPr>
        </p:nvSpPr>
        <p:spPr>
          <a:xfrm>
            <a:off x="6261475" y="1917575"/>
            <a:ext cx="2515800" cy="8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METHODOLOGY</a:t>
            </a:r>
            <a:endParaRPr sz="2200"/>
          </a:p>
        </p:txBody>
      </p:sp>
      <p:sp>
        <p:nvSpPr>
          <p:cNvPr id="944" name="Google Shape;944;p4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a:t>
            </a:r>
            <a:r>
              <a:rPr lang="en"/>
              <a:t>CONTENTS</a:t>
            </a:r>
            <a:endParaRPr/>
          </a:p>
        </p:txBody>
      </p:sp>
      <p:grpSp>
        <p:nvGrpSpPr>
          <p:cNvPr id="945" name="Google Shape;945;p44"/>
          <p:cNvGrpSpPr/>
          <p:nvPr/>
        </p:nvGrpSpPr>
        <p:grpSpPr>
          <a:xfrm>
            <a:off x="968985" y="1110281"/>
            <a:ext cx="1367031" cy="807304"/>
            <a:chOff x="1506675" y="1426838"/>
            <a:chExt cx="1097400" cy="644400"/>
          </a:xfrm>
        </p:grpSpPr>
        <p:sp>
          <p:nvSpPr>
            <p:cNvPr id="946" name="Google Shape;946;p44"/>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44"/>
          <p:cNvSpPr txBox="1"/>
          <p:nvPr>
            <p:ph idx="4294967295" type="title"/>
          </p:nvPr>
        </p:nvSpPr>
        <p:spPr>
          <a:xfrm>
            <a:off x="1056875" y="1165939"/>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rPr>
              <a:t>01</a:t>
            </a:r>
            <a:endParaRPr sz="4000">
              <a:solidFill>
                <a:schemeClr val="dk1"/>
              </a:solidFill>
            </a:endParaRPr>
          </a:p>
        </p:txBody>
      </p:sp>
      <p:grpSp>
        <p:nvGrpSpPr>
          <p:cNvPr id="949" name="Google Shape;949;p44"/>
          <p:cNvGrpSpPr/>
          <p:nvPr/>
        </p:nvGrpSpPr>
        <p:grpSpPr>
          <a:xfrm>
            <a:off x="6831785" y="1110306"/>
            <a:ext cx="1367031" cy="807304"/>
            <a:chOff x="1506675" y="1426838"/>
            <a:chExt cx="1097400" cy="644400"/>
          </a:xfrm>
        </p:grpSpPr>
        <p:sp>
          <p:nvSpPr>
            <p:cNvPr id="950" name="Google Shape;950;p44"/>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44"/>
          <p:cNvSpPr txBox="1"/>
          <p:nvPr>
            <p:ph idx="4294967295" type="title"/>
          </p:nvPr>
        </p:nvSpPr>
        <p:spPr>
          <a:xfrm>
            <a:off x="6919675" y="116596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rPr>
              <a:t>02</a:t>
            </a:r>
            <a:endParaRPr sz="4000">
              <a:solidFill>
                <a:schemeClr val="dk1"/>
              </a:solidFill>
            </a:endParaRPr>
          </a:p>
        </p:txBody>
      </p:sp>
      <p:grpSp>
        <p:nvGrpSpPr>
          <p:cNvPr id="953" name="Google Shape;953;p44"/>
          <p:cNvGrpSpPr/>
          <p:nvPr/>
        </p:nvGrpSpPr>
        <p:grpSpPr>
          <a:xfrm>
            <a:off x="968985" y="2901406"/>
            <a:ext cx="1367031" cy="807304"/>
            <a:chOff x="1506675" y="1426838"/>
            <a:chExt cx="1097400" cy="644400"/>
          </a:xfrm>
        </p:grpSpPr>
        <p:sp>
          <p:nvSpPr>
            <p:cNvPr id="954" name="Google Shape;954;p44"/>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44"/>
          <p:cNvSpPr txBox="1"/>
          <p:nvPr>
            <p:ph idx="4294967295" type="title"/>
          </p:nvPr>
        </p:nvSpPr>
        <p:spPr>
          <a:xfrm>
            <a:off x="1056875" y="295706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rPr>
              <a:t>03</a:t>
            </a:r>
            <a:endParaRPr sz="4000">
              <a:solidFill>
                <a:schemeClr val="dk1"/>
              </a:solidFill>
            </a:endParaRPr>
          </a:p>
        </p:txBody>
      </p:sp>
      <p:grpSp>
        <p:nvGrpSpPr>
          <p:cNvPr id="957" name="Google Shape;957;p44"/>
          <p:cNvGrpSpPr/>
          <p:nvPr/>
        </p:nvGrpSpPr>
        <p:grpSpPr>
          <a:xfrm>
            <a:off x="6831785" y="2901431"/>
            <a:ext cx="1367031" cy="807304"/>
            <a:chOff x="1506675" y="1426838"/>
            <a:chExt cx="1097400" cy="644400"/>
          </a:xfrm>
        </p:grpSpPr>
        <p:sp>
          <p:nvSpPr>
            <p:cNvPr id="958" name="Google Shape;958;p44"/>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44"/>
          <p:cNvSpPr txBox="1"/>
          <p:nvPr>
            <p:ph idx="4294967295" type="title"/>
          </p:nvPr>
        </p:nvSpPr>
        <p:spPr>
          <a:xfrm>
            <a:off x="6919675" y="2957089"/>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rPr>
              <a:t>04</a:t>
            </a:r>
            <a:endParaRPr sz="4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grpSp>
        <p:nvGrpSpPr>
          <p:cNvPr id="965" name="Google Shape;965;p45"/>
          <p:cNvGrpSpPr/>
          <p:nvPr/>
        </p:nvGrpSpPr>
        <p:grpSpPr>
          <a:xfrm>
            <a:off x="1720810" y="541156"/>
            <a:ext cx="1367031" cy="807304"/>
            <a:chOff x="1506675" y="1426838"/>
            <a:chExt cx="1097400" cy="644400"/>
          </a:xfrm>
        </p:grpSpPr>
        <p:sp>
          <p:nvSpPr>
            <p:cNvPr id="966" name="Google Shape;966;p4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45"/>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969" name="Google Shape;969;p45"/>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970" name="Google Shape;970;p4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45"/>
          <p:cNvGrpSpPr/>
          <p:nvPr/>
        </p:nvGrpSpPr>
        <p:grpSpPr>
          <a:xfrm>
            <a:off x="1907201" y="2793687"/>
            <a:ext cx="978332" cy="1800950"/>
            <a:chOff x="4572011" y="858924"/>
            <a:chExt cx="1576938" cy="2835695"/>
          </a:xfrm>
        </p:grpSpPr>
        <p:sp>
          <p:nvSpPr>
            <p:cNvPr id="972" name="Google Shape;972;p45"/>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45"/>
          <p:cNvSpPr txBox="1"/>
          <p:nvPr>
            <p:ph idx="1" type="subTitle"/>
          </p:nvPr>
        </p:nvSpPr>
        <p:spPr>
          <a:xfrm>
            <a:off x="782275" y="1534550"/>
            <a:ext cx="33642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1.1 </a:t>
            </a:r>
            <a:r>
              <a:rPr lang="en" sz="3600"/>
              <a:t>Introduction</a:t>
            </a:r>
            <a:endParaRPr sz="3600"/>
          </a:p>
        </p:txBody>
      </p:sp>
      <p:sp>
        <p:nvSpPr>
          <p:cNvPr id="982" name="Google Shape;982;p46"/>
          <p:cNvSpPr txBox="1"/>
          <p:nvPr/>
        </p:nvSpPr>
        <p:spPr>
          <a:xfrm>
            <a:off x="12150" y="1341600"/>
            <a:ext cx="91440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Ubuntu"/>
                <a:ea typeface="Ubuntu"/>
                <a:cs typeface="Ubuntu"/>
                <a:sym typeface="Ubuntu"/>
              </a:rPr>
              <a:t>My mini-project focuses on the development of a vehicle number plate detection and recognition system using OpenCV in Python. The project aims to utilize image processing techniques to identify number plates in real-time captured from a webcam feed. By employing a Haar cascade classifier, the program detects number plates within the captured frames and subsequently applies optical character recognition (OCR) to extract and interpret the alphanumeric characters from the detected plates. This system intends to showcase a foundational implementation of automated plate identification, potentially applicable in various traffic management, security, or access control scenarios</a:t>
            </a:r>
            <a:endParaRPr sz="2000">
              <a:solidFill>
                <a:schemeClr val="lt1"/>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1.2 </a:t>
            </a:r>
            <a:r>
              <a:rPr lang="en" sz="3600"/>
              <a:t>Problem Statement</a:t>
            </a:r>
            <a:endParaRPr sz="3600"/>
          </a:p>
        </p:txBody>
      </p:sp>
      <p:sp>
        <p:nvSpPr>
          <p:cNvPr id="988" name="Google Shape;988;p47"/>
          <p:cNvSpPr txBox="1"/>
          <p:nvPr/>
        </p:nvSpPr>
        <p:spPr>
          <a:xfrm>
            <a:off x="32425" y="1199750"/>
            <a:ext cx="9028500" cy="3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Ubuntu"/>
                <a:ea typeface="Ubuntu"/>
                <a:cs typeface="Ubuntu"/>
                <a:sym typeface="Ubuntu"/>
              </a:rPr>
              <a:t>My mini-project in vehicle number plate detection and recognition addresses the challenge of automating plate identification using computer vision techniques. With reference to the provided code utilizing OpenCV and a Haar cascade classifier, the project seeks to tackle real-time detection of vehicle number plates from webcam feeds. The primary objective involves accurately localizing number plates within captured frames and subsequently employing optical character recognition (OCR) to extract alphanumeric information. The project aims to create a foundational system applicable in traffic monitoring, parking management, or security, streamlining plate identification processes in various real-world applications.</a:t>
            </a:r>
            <a:endParaRPr sz="2000">
              <a:solidFill>
                <a:schemeClr val="lt1"/>
              </a:solidFill>
              <a:latin typeface="Ubuntu"/>
              <a:ea typeface="Ubuntu"/>
              <a:cs typeface="Ubuntu"/>
              <a:sym typeface="Ubuntu"/>
            </a:endParaRPr>
          </a:p>
          <a:p>
            <a:pPr indent="0" lvl="0" marL="0" rtl="0" algn="l">
              <a:spcBef>
                <a:spcPts val="0"/>
              </a:spcBef>
              <a:spcAft>
                <a:spcPts val="0"/>
              </a:spcAft>
              <a:buNone/>
            </a:pPr>
            <a:r>
              <a:t/>
            </a:r>
            <a:endParaRPr sz="2000">
              <a:solidFill>
                <a:schemeClr val="lt1"/>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48"/>
          <p:cNvPicPr preferRelativeResize="0"/>
          <p:nvPr/>
        </p:nvPicPr>
        <p:blipFill rotWithShape="1">
          <a:blip r:embed="rId3">
            <a:alphaModFix/>
          </a:blip>
          <a:srcRect b="0" l="11660" r="0" t="0"/>
          <a:stretch/>
        </p:blipFill>
        <p:spPr>
          <a:xfrm>
            <a:off x="4584675" y="0"/>
            <a:ext cx="4559325" cy="5143503"/>
          </a:xfrm>
          <a:prstGeom prst="rect">
            <a:avLst/>
          </a:prstGeom>
          <a:noFill/>
          <a:ln>
            <a:noFill/>
          </a:ln>
        </p:spPr>
      </p:pic>
      <p:grpSp>
        <p:nvGrpSpPr>
          <p:cNvPr id="994" name="Google Shape;994;p48"/>
          <p:cNvGrpSpPr/>
          <p:nvPr/>
        </p:nvGrpSpPr>
        <p:grpSpPr>
          <a:xfrm>
            <a:off x="1720810" y="541156"/>
            <a:ext cx="1367031" cy="807304"/>
            <a:chOff x="1506675" y="1426838"/>
            <a:chExt cx="1097400" cy="644400"/>
          </a:xfrm>
        </p:grpSpPr>
        <p:sp>
          <p:nvSpPr>
            <p:cNvPr id="995" name="Google Shape;995;p48"/>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48"/>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txBox="1"/>
          <p:nvPr>
            <p:ph idx="1" type="subTitle"/>
          </p:nvPr>
        </p:nvSpPr>
        <p:spPr>
          <a:xfrm>
            <a:off x="702025" y="1534550"/>
            <a:ext cx="34695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99" name="Google Shape;999;p48"/>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00" name="Google Shape;1000;p48"/>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48"/>
          <p:cNvGrpSpPr/>
          <p:nvPr/>
        </p:nvGrpSpPr>
        <p:grpSpPr>
          <a:xfrm>
            <a:off x="1712835" y="2786246"/>
            <a:ext cx="1367069" cy="1795348"/>
            <a:chOff x="1450050" y="1031742"/>
            <a:chExt cx="400642" cy="526156"/>
          </a:xfrm>
        </p:grpSpPr>
        <p:sp>
          <p:nvSpPr>
            <p:cNvPr id="1002" name="Google Shape;1002;p48"/>
            <p:cNvSpPr/>
            <p:nvPr/>
          </p:nvSpPr>
          <p:spPr>
            <a:xfrm>
              <a:off x="1773674" y="1124196"/>
              <a:ext cx="77018" cy="30848"/>
            </a:xfrm>
            <a:custGeom>
              <a:rect b="b" l="l" r="r" t="t"/>
              <a:pathLst>
                <a:path extrusionOk="0" h="1353" w="3378">
                  <a:moveTo>
                    <a:pt x="1" y="0"/>
                  </a:moveTo>
                  <a:lnTo>
                    <a:pt x="1" y="1352"/>
                  </a:lnTo>
                  <a:lnTo>
                    <a:pt x="3378" y="1352"/>
                  </a:lnTo>
                  <a:lnTo>
                    <a:pt x="33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1450050" y="1124196"/>
              <a:ext cx="77110" cy="30848"/>
            </a:xfrm>
            <a:custGeom>
              <a:rect b="b" l="l" r="r" t="t"/>
              <a:pathLst>
                <a:path extrusionOk="0" h="1353" w="3382">
                  <a:moveTo>
                    <a:pt x="0" y="0"/>
                  </a:moveTo>
                  <a:lnTo>
                    <a:pt x="0" y="1352"/>
                  </a:lnTo>
                  <a:lnTo>
                    <a:pt x="3381" y="1352"/>
                  </a:lnTo>
                  <a:lnTo>
                    <a:pt x="3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1588766" y="1031742"/>
              <a:ext cx="200298" cy="246559"/>
            </a:xfrm>
            <a:custGeom>
              <a:rect b="b" l="l" r="r" t="t"/>
              <a:pathLst>
                <a:path extrusionOk="0" h="10814" w="8785">
                  <a:moveTo>
                    <a:pt x="5407" y="0"/>
                  </a:moveTo>
                  <a:lnTo>
                    <a:pt x="1" y="10814"/>
                  </a:lnTo>
                  <a:lnTo>
                    <a:pt x="6081" y="8110"/>
                  </a:lnTo>
                  <a:cubicBezTo>
                    <a:pt x="7574" y="8110"/>
                    <a:pt x="8785" y="6899"/>
                    <a:pt x="8785" y="5407"/>
                  </a:cubicBezTo>
                  <a:lnTo>
                    <a:pt x="8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1511679" y="1031742"/>
              <a:ext cx="169564" cy="246559"/>
            </a:xfrm>
            <a:custGeom>
              <a:rect b="b" l="l" r="r" t="t"/>
              <a:pathLst>
                <a:path extrusionOk="0" h="10814" w="7437">
                  <a:moveTo>
                    <a:pt x="1" y="0"/>
                  </a:moveTo>
                  <a:lnTo>
                    <a:pt x="1" y="5407"/>
                  </a:lnTo>
                  <a:cubicBezTo>
                    <a:pt x="1" y="6899"/>
                    <a:pt x="1212" y="8110"/>
                    <a:pt x="2704" y="8110"/>
                  </a:cubicBezTo>
                  <a:lnTo>
                    <a:pt x="7437" y="10814"/>
                  </a:lnTo>
                  <a:lnTo>
                    <a:pt x="3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1619591" y="1124196"/>
              <a:ext cx="92477" cy="123302"/>
            </a:xfrm>
            <a:custGeom>
              <a:rect b="b" l="l" r="r" t="t"/>
              <a:pathLst>
                <a:path extrusionOk="0" h="5408" w="4056">
                  <a:moveTo>
                    <a:pt x="0" y="0"/>
                  </a:moveTo>
                  <a:lnTo>
                    <a:pt x="0" y="5407"/>
                  </a:lnTo>
                  <a:lnTo>
                    <a:pt x="4055" y="5407"/>
                  </a:lnTo>
                  <a:lnTo>
                    <a:pt x="4055" y="135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1588766" y="1124196"/>
              <a:ext cx="61651" cy="123302"/>
            </a:xfrm>
            <a:custGeom>
              <a:rect b="b" l="l" r="r" t="t"/>
              <a:pathLst>
                <a:path extrusionOk="0" h="5408" w="2704">
                  <a:moveTo>
                    <a:pt x="2704" y="0"/>
                  </a:moveTo>
                  <a:lnTo>
                    <a:pt x="1" y="1352"/>
                  </a:lnTo>
                  <a:lnTo>
                    <a:pt x="1" y="5407"/>
                  </a:lnTo>
                  <a:lnTo>
                    <a:pt x="2704" y="5407"/>
                  </a:lnTo>
                  <a:lnTo>
                    <a:pt x="2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1590567" y="1216650"/>
              <a:ext cx="198497" cy="233244"/>
            </a:xfrm>
            <a:custGeom>
              <a:rect b="b" l="l" r="r" t="t"/>
              <a:pathLst>
                <a:path extrusionOk="0" h="10230" w="8706">
                  <a:moveTo>
                    <a:pt x="2625" y="0"/>
                  </a:moveTo>
                  <a:lnTo>
                    <a:pt x="1" y="10230"/>
                  </a:lnTo>
                  <a:lnTo>
                    <a:pt x="5245" y="10230"/>
                  </a:lnTo>
                  <a:lnTo>
                    <a:pt x="8706" y="7152"/>
                  </a:lnTo>
                  <a:lnTo>
                    <a:pt x="8706" y="2704"/>
                  </a:lnTo>
                  <a:cubicBezTo>
                    <a:pt x="8706" y="1215"/>
                    <a:pt x="7495" y="0"/>
                    <a:pt x="60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1511679" y="1216650"/>
              <a:ext cx="138738" cy="233244"/>
            </a:xfrm>
            <a:custGeom>
              <a:rect b="b" l="l" r="r" t="t"/>
              <a:pathLst>
                <a:path extrusionOk="0" h="10230" w="6085">
                  <a:moveTo>
                    <a:pt x="2704" y="0"/>
                  </a:moveTo>
                  <a:cubicBezTo>
                    <a:pt x="1212" y="0"/>
                    <a:pt x="1" y="1215"/>
                    <a:pt x="1" y="2704"/>
                  </a:cubicBezTo>
                  <a:lnTo>
                    <a:pt x="1" y="7152"/>
                  </a:lnTo>
                  <a:lnTo>
                    <a:pt x="3461" y="10230"/>
                  </a:lnTo>
                  <a:lnTo>
                    <a:pt x="6085" y="10230"/>
                  </a:lnTo>
                  <a:lnTo>
                    <a:pt x="60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1604133" y="1278461"/>
              <a:ext cx="115573" cy="132149"/>
            </a:xfrm>
            <a:custGeom>
              <a:rect b="b" l="l" r="r" t="t"/>
              <a:pathLst>
                <a:path extrusionOk="0" h="5796" w="5069">
                  <a:moveTo>
                    <a:pt x="2030" y="0"/>
                  </a:moveTo>
                  <a:lnTo>
                    <a:pt x="1" y="5796"/>
                  </a:lnTo>
                  <a:lnTo>
                    <a:pt x="1" y="5796"/>
                  </a:lnTo>
                  <a:lnTo>
                    <a:pt x="5069" y="4444"/>
                  </a:lnTo>
                  <a:lnTo>
                    <a:pt x="5069" y="3039"/>
                  </a:lnTo>
                  <a:cubicBezTo>
                    <a:pt x="5069" y="1362"/>
                    <a:pt x="3706" y="0"/>
                    <a:pt x="20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1581036" y="1278279"/>
              <a:ext cx="69380" cy="147630"/>
            </a:xfrm>
            <a:custGeom>
              <a:rect b="b" l="l" r="r" t="t"/>
              <a:pathLst>
                <a:path extrusionOk="0" h="6475" w="3043">
                  <a:moveTo>
                    <a:pt x="3043" y="1"/>
                  </a:moveTo>
                  <a:cubicBezTo>
                    <a:pt x="1367" y="1"/>
                    <a:pt x="1" y="1367"/>
                    <a:pt x="1" y="3043"/>
                  </a:cubicBezTo>
                  <a:lnTo>
                    <a:pt x="1" y="4449"/>
                  </a:lnTo>
                  <a:lnTo>
                    <a:pt x="3043" y="6474"/>
                  </a:lnTo>
                  <a:lnTo>
                    <a:pt x="30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1604133" y="1379784"/>
              <a:ext cx="115573" cy="177931"/>
            </a:xfrm>
            <a:custGeom>
              <a:rect b="b" l="l" r="r" t="t"/>
              <a:pathLst>
                <a:path extrusionOk="0" h="7804" w="5069">
                  <a:moveTo>
                    <a:pt x="2030" y="0"/>
                  </a:moveTo>
                  <a:lnTo>
                    <a:pt x="1" y="3904"/>
                  </a:lnTo>
                  <a:lnTo>
                    <a:pt x="2030" y="7804"/>
                  </a:lnTo>
                  <a:cubicBezTo>
                    <a:pt x="3706" y="7804"/>
                    <a:pt x="5069" y="6441"/>
                    <a:pt x="5069" y="4765"/>
                  </a:cubicBezTo>
                  <a:lnTo>
                    <a:pt x="5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1581036" y="1379784"/>
              <a:ext cx="69380" cy="178114"/>
            </a:xfrm>
            <a:custGeom>
              <a:rect b="b" l="l" r="r" t="t"/>
              <a:pathLst>
                <a:path extrusionOk="0" h="7812" w="3043">
                  <a:moveTo>
                    <a:pt x="1" y="0"/>
                  </a:moveTo>
                  <a:lnTo>
                    <a:pt x="1" y="4769"/>
                  </a:lnTo>
                  <a:cubicBezTo>
                    <a:pt x="1" y="6445"/>
                    <a:pt x="1367" y="7811"/>
                    <a:pt x="3043" y="7811"/>
                  </a:cubicBezTo>
                  <a:lnTo>
                    <a:pt x="30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1604133" y="1031742"/>
              <a:ext cx="107935" cy="123302"/>
            </a:xfrm>
            <a:custGeom>
              <a:rect b="b" l="l" r="r" t="t"/>
              <a:pathLst>
                <a:path extrusionOk="0" h="5408" w="4734">
                  <a:moveTo>
                    <a:pt x="2030" y="0"/>
                  </a:moveTo>
                  <a:lnTo>
                    <a:pt x="1" y="2704"/>
                  </a:lnTo>
                  <a:lnTo>
                    <a:pt x="2030" y="5407"/>
                  </a:lnTo>
                  <a:lnTo>
                    <a:pt x="4733" y="5407"/>
                  </a:lnTo>
                  <a:lnTo>
                    <a:pt x="4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1588766" y="1031742"/>
              <a:ext cx="61651" cy="123302"/>
            </a:xfrm>
            <a:custGeom>
              <a:rect b="b" l="l" r="r" t="t"/>
              <a:pathLst>
                <a:path extrusionOk="0" h="5408" w="2704">
                  <a:moveTo>
                    <a:pt x="1" y="0"/>
                  </a:moveTo>
                  <a:lnTo>
                    <a:pt x="1" y="5407"/>
                  </a:lnTo>
                  <a:lnTo>
                    <a:pt x="2704" y="5407"/>
                  </a:lnTo>
                  <a:lnTo>
                    <a:pt x="27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49"/>
          <p:cNvSpPr/>
          <p:nvPr/>
        </p:nvSpPr>
        <p:spPr>
          <a:xfrm>
            <a:off x="1403824" y="1524719"/>
            <a:ext cx="1138500" cy="11385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4006306" y="1524619"/>
            <a:ext cx="1138500" cy="11385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6604454" y="1524619"/>
            <a:ext cx="1138500" cy="11385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Methodology</a:t>
            </a:r>
            <a:endParaRPr sz="3600"/>
          </a:p>
        </p:txBody>
      </p:sp>
      <p:sp>
        <p:nvSpPr>
          <p:cNvPr id="1024" name="Google Shape;1024;p49"/>
          <p:cNvSpPr txBox="1"/>
          <p:nvPr>
            <p:ph idx="2" type="subTitle"/>
          </p:nvPr>
        </p:nvSpPr>
        <p:spPr>
          <a:xfrm>
            <a:off x="760625" y="3254754"/>
            <a:ext cx="2425200" cy="153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It</a:t>
            </a:r>
            <a:r>
              <a:rPr lang="en" sz="1600"/>
              <a:t> is crucial for webcam frame capture, image processing, and number plate detection, providing essential tools for efficient recognition.</a:t>
            </a:r>
            <a:endParaRPr sz="1600"/>
          </a:p>
        </p:txBody>
      </p:sp>
      <p:sp>
        <p:nvSpPr>
          <p:cNvPr id="1025" name="Google Shape;1025;p49"/>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OCR</a:t>
            </a:r>
            <a:endParaRPr/>
          </a:p>
        </p:txBody>
      </p:sp>
      <p:sp>
        <p:nvSpPr>
          <p:cNvPr id="1026" name="Google Shape;1026;p49"/>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Haar cascade model in the program aids in identifying number plates, utilizing pattern recognition for accurate detection.</a:t>
            </a:r>
            <a:endParaRPr/>
          </a:p>
        </p:txBody>
      </p:sp>
      <p:sp>
        <p:nvSpPr>
          <p:cNvPr id="1027" name="Google Shape;1027;p49"/>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OpenCV</a:t>
            </a:r>
            <a:endParaRPr/>
          </a:p>
        </p:txBody>
      </p:sp>
      <p:sp>
        <p:nvSpPr>
          <p:cNvPr id="1028" name="Google Shape;1028;p49"/>
          <p:cNvSpPr txBox="1"/>
          <p:nvPr>
            <p:ph idx="5" type="subTitle"/>
          </p:nvPr>
        </p:nvSpPr>
        <p:spPr>
          <a:xfrm>
            <a:off x="3274975" y="3254750"/>
            <a:ext cx="2688300" cy="7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IT extracts alphanumeric info from number plates, enabling text recognition, a pivotal step in accurate plate identification.</a:t>
            </a:r>
            <a:endParaRPr sz="1600"/>
          </a:p>
        </p:txBody>
      </p:sp>
      <p:sp>
        <p:nvSpPr>
          <p:cNvPr id="1029" name="Google Shape;1029;p49"/>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grpSp>
        <p:nvGrpSpPr>
          <p:cNvPr id="1030" name="Google Shape;1030;p49"/>
          <p:cNvGrpSpPr/>
          <p:nvPr/>
        </p:nvGrpSpPr>
        <p:grpSpPr>
          <a:xfrm>
            <a:off x="4244786" y="1882442"/>
            <a:ext cx="654357" cy="423056"/>
            <a:chOff x="3346096" y="1358972"/>
            <a:chExt cx="1447372" cy="935758"/>
          </a:xfrm>
        </p:grpSpPr>
        <p:grpSp>
          <p:nvGrpSpPr>
            <p:cNvPr id="1031" name="Google Shape;1031;p49"/>
            <p:cNvGrpSpPr/>
            <p:nvPr/>
          </p:nvGrpSpPr>
          <p:grpSpPr>
            <a:xfrm>
              <a:off x="3346096" y="1358972"/>
              <a:ext cx="1447372" cy="935758"/>
              <a:chOff x="3346096" y="1358972"/>
              <a:chExt cx="1447372" cy="935758"/>
            </a:xfrm>
          </p:grpSpPr>
          <p:sp>
            <p:nvSpPr>
              <p:cNvPr id="1032" name="Google Shape;1032;p49"/>
              <p:cNvSpPr/>
              <p:nvPr/>
            </p:nvSpPr>
            <p:spPr>
              <a:xfrm>
                <a:off x="3881514" y="1358972"/>
                <a:ext cx="911954" cy="935758"/>
              </a:xfrm>
              <a:custGeom>
                <a:rect b="b" l="l" r="r" t="t"/>
                <a:pathLst>
                  <a:path extrusionOk="0" h="5189" w="5057">
                    <a:moveTo>
                      <a:pt x="1869" y="569"/>
                    </a:moveTo>
                    <a:cubicBezTo>
                      <a:pt x="2424" y="569"/>
                      <a:pt x="3090" y="808"/>
                      <a:pt x="3613" y="1190"/>
                    </a:cubicBezTo>
                    <a:cubicBezTo>
                      <a:pt x="4168" y="1599"/>
                      <a:pt x="4483" y="2109"/>
                      <a:pt x="4483" y="2597"/>
                    </a:cubicBezTo>
                    <a:cubicBezTo>
                      <a:pt x="4483" y="3080"/>
                      <a:pt x="4168" y="3596"/>
                      <a:pt x="3613" y="4000"/>
                    </a:cubicBezTo>
                    <a:cubicBezTo>
                      <a:pt x="3090" y="4381"/>
                      <a:pt x="2424" y="4621"/>
                      <a:pt x="1869" y="4621"/>
                    </a:cubicBezTo>
                    <a:cubicBezTo>
                      <a:pt x="1265" y="4621"/>
                      <a:pt x="573" y="4389"/>
                      <a:pt x="573" y="2597"/>
                    </a:cubicBezTo>
                    <a:cubicBezTo>
                      <a:pt x="573" y="800"/>
                      <a:pt x="1265" y="569"/>
                      <a:pt x="1869" y="569"/>
                    </a:cubicBezTo>
                    <a:close/>
                    <a:moveTo>
                      <a:pt x="1869" y="1"/>
                    </a:moveTo>
                    <a:cubicBezTo>
                      <a:pt x="1185" y="1"/>
                      <a:pt x="679" y="276"/>
                      <a:pt x="364" y="821"/>
                    </a:cubicBezTo>
                    <a:cubicBezTo>
                      <a:pt x="120" y="1247"/>
                      <a:pt x="1" y="1824"/>
                      <a:pt x="1" y="2597"/>
                    </a:cubicBezTo>
                    <a:cubicBezTo>
                      <a:pt x="1" y="3365"/>
                      <a:pt x="120" y="3946"/>
                      <a:pt x="364" y="4372"/>
                    </a:cubicBezTo>
                    <a:cubicBezTo>
                      <a:pt x="679" y="4914"/>
                      <a:pt x="1185" y="5188"/>
                      <a:pt x="1869" y="5188"/>
                    </a:cubicBezTo>
                    <a:cubicBezTo>
                      <a:pt x="2548" y="5188"/>
                      <a:pt x="3325" y="4918"/>
                      <a:pt x="3951" y="4457"/>
                    </a:cubicBezTo>
                    <a:cubicBezTo>
                      <a:pt x="4661" y="3937"/>
                      <a:pt x="5056" y="3276"/>
                      <a:pt x="5056" y="2597"/>
                    </a:cubicBezTo>
                    <a:cubicBezTo>
                      <a:pt x="5056" y="1913"/>
                      <a:pt x="4661" y="1252"/>
                      <a:pt x="3951" y="733"/>
                    </a:cubicBezTo>
                    <a:cubicBezTo>
                      <a:pt x="3325" y="276"/>
                      <a:pt x="2548"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3346096" y="1410909"/>
                <a:ext cx="489970" cy="102791"/>
              </a:xfrm>
              <a:custGeom>
                <a:rect b="b" l="l" r="r" t="t"/>
                <a:pathLst>
                  <a:path extrusionOk="0" h="570" w="2717">
                    <a:moveTo>
                      <a:pt x="285" y="0"/>
                    </a:moveTo>
                    <a:cubicBezTo>
                      <a:pt x="129" y="0"/>
                      <a:pt x="0" y="129"/>
                      <a:pt x="0" y="285"/>
                    </a:cubicBezTo>
                    <a:cubicBezTo>
                      <a:pt x="0" y="445"/>
                      <a:pt x="129" y="569"/>
                      <a:pt x="285" y="569"/>
                    </a:cubicBezTo>
                    <a:lnTo>
                      <a:pt x="2433" y="569"/>
                    </a:lnTo>
                    <a:cubicBezTo>
                      <a:pt x="2588" y="569"/>
                      <a:pt x="2716" y="445"/>
                      <a:pt x="2716" y="285"/>
                    </a:cubicBezTo>
                    <a:cubicBezTo>
                      <a:pt x="2716" y="129"/>
                      <a:pt x="2588" y="0"/>
                      <a:pt x="2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3346096" y="1598098"/>
                <a:ext cx="489970" cy="102791"/>
              </a:xfrm>
              <a:custGeom>
                <a:rect b="b" l="l" r="r" t="t"/>
                <a:pathLst>
                  <a:path extrusionOk="0" h="570" w="2717">
                    <a:moveTo>
                      <a:pt x="285" y="1"/>
                    </a:moveTo>
                    <a:cubicBezTo>
                      <a:pt x="129" y="1"/>
                      <a:pt x="0" y="130"/>
                      <a:pt x="0" y="285"/>
                    </a:cubicBezTo>
                    <a:cubicBezTo>
                      <a:pt x="0" y="445"/>
                      <a:pt x="129" y="570"/>
                      <a:pt x="285" y="570"/>
                    </a:cubicBezTo>
                    <a:lnTo>
                      <a:pt x="2433" y="570"/>
                    </a:lnTo>
                    <a:cubicBezTo>
                      <a:pt x="2588" y="570"/>
                      <a:pt x="2716" y="445"/>
                      <a:pt x="2716" y="285"/>
                    </a:cubicBezTo>
                    <a:cubicBezTo>
                      <a:pt x="2716" y="130"/>
                      <a:pt x="2588"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3346096" y="1785467"/>
                <a:ext cx="489970" cy="102791"/>
              </a:xfrm>
              <a:custGeom>
                <a:rect b="b" l="l" r="r" t="t"/>
                <a:pathLst>
                  <a:path extrusionOk="0" h="570" w="2717">
                    <a:moveTo>
                      <a:pt x="285" y="1"/>
                    </a:moveTo>
                    <a:cubicBezTo>
                      <a:pt x="129" y="1"/>
                      <a:pt x="0" y="129"/>
                      <a:pt x="0" y="285"/>
                    </a:cubicBezTo>
                    <a:cubicBezTo>
                      <a:pt x="0" y="440"/>
                      <a:pt x="129" y="569"/>
                      <a:pt x="285" y="569"/>
                    </a:cubicBezTo>
                    <a:lnTo>
                      <a:pt x="2433" y="569"/>
                    </a:lnTo>
                    <a:cubicBezTo>
                      <a:pt x="2588" y="569"/>
                      <a:pt x="2716" y="440"/>
                      <a:pt x="2716" y="285"/>
                    </a:cubicBezTo>
                    <a:cubicBezTo>
                      <a:pt x="2716" y="129"/>
                      <a:pt x="2588"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3346096" y="1972836"/>
                <a:ext cx="489970" cy="102611"/>
              </a:xfrm>
              <a:custGeom>
                <a:rect b="b" l="l" r="r" t="t"/>
                <a:pathLst>
                  <a:path extrusionOk="0" h="569" w="2717">
                    <a:moveTo>
                      <a:pt x="285" y="0"/>
                    </a:moveTo>
                    <a:cubicBezTo>
                      <a:pt x="129" y="0"/>
                      <a:pt x="0" y="129"/>
                      <a:pt x="0" y="285"/>
                    </a:cubicBezTo>
                    <a:cubicBezTo>
                      <a:pt x="0" y="440"/>
                      <a:pt x="129" y="569"/>
                      <a:pt x="285" y="569"/>
                    </a:cubicBezTo>
                    <a:lnTo>
                      <a:pt x="2433" y="569"/>
                    </a:lnTo>
                    <a:cubicBezTo>
                      <a:pt x="2588" y="569"/>
                      <a:pt x="2716" y="440"/>
                      <a:pt x="2716" y="285"/>
                    </a:cubicBezTo>
                    <a:cubicBezTo>
                      <a:pt x="2716" y="129"/>
                      <a:pt x="2588" y="0"/>
                      <a:pt x="2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49"/>
            <p:cNvSpPr/>
            <p:nvPr/>
          </p:nvSpPr>
          <p:spPr>
            <a:xfrm>
              <a:off x="3346096" y="2160025"/>
              <a:ext cx="489970" cy="102791"/>
            </a:xfrm>
            <a:custGeom>
              <a:rect b="b" l="l" r="r" t="t"/>
              <a:pathLst>
                <a:path extrusionOk="0" h="570" w="2717">
                  <a:moveTo>
                    <a:pt x="285" y="1"/>
                  </a:moveTo>
                  <a:cubicBezTo>
                    <a:pt x="129" y="1"/>
                    <a:pt x="0" y="125"/>
                    <a:pt x="0" y="285"/>
                  </a:cubicBezTo>
                  <a:cubicBezTo>
                    <a:pt x="0" y="441"/>
                    <a:pt x="129" y="570"/>
                    <a:pt x="285" y="570"/>
                  </a:cubicBezTo>
                  <a:lnTo>
                    <a:pt x="2433" y="570"/>
                  </a:lnTo>
                  <a:cubicBezTo>
                    <a:pt x="2588" y="570"/>
                    <a:pt x="2716" y="441"/>
                    <a:pt x="2716" y="285"/>
                  </a:cubicBezTo>
                  <a:cubicBezTo>
                    <a:pt x="2716" y="125"/>
                    <a:pt x="2588"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49"/>
          <p:cNvGrpSpPr/>
          <p:nvPr/>
        </p:nvGrpSpPr>
        <p:grpSpPr>
          <a:xfrm>
            <a:off x="1667485" y="1863370"/>
            <a:ext cx="657618" cy="496190"/>
            <a:chOff x="1443550" y="1334988"/>
            <a:chExt cx="1454586" cy="1097523"/>
          </a:xfrm>
        </p:grpSpPr>
        <p:sp>
          <p:nvSpPr>
            <p:cNvPr id="1039" name="Google Shape;1039;p49"/>
            <p:cNvSpPr/>
            <p:nvPr/>
          </p:nvSpPr>
          <p:spPr>
            <a:xfrm>
              <a:off x="1986181" y="1334988"/>
              <a:ext cx="911954" cy="935758"/>
            </a:xfrm>
            <a:custGeom>
              <a:rect b="b" l="l" r="r" t="t"/>
              <a:pathLst>
                <a:path extrusionOk="0" h="5189" w="5057">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1443550" y="1387105"/>
              <a:ext cx="504397" cy="296110"/>
            </a:xfrm>
            <a:custGeom>
              <a:rect b="b" l="l" r="r" t="t"/>
              <a:pathLst>
                <a:path extrusionOk="0" h="1642" w="2797">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1443550" y="1574474"/>
              <a:ext cx="504397" cy="296110"/>
            </a:xfrm>
            <a:custGeom>
              <a:rect b="b" l="l" r="r" t="t"/>
              <a:pathLst>
                <a:path extrusionOk="0" h="1642" w="2797">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1443550" y="1761663"/>
              <a:ext cx="504397" cy="296110"/>
            </a:xfrm>
            <a:custGeom>
              <a:rect b="b" l="l" r="r" t="t"/>
              <a:pathLst>
                <a:path extrusionOk="0" h="1642" w="2797">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1443550" y="1949032"/>
              <a:ext cx="504397" cy="296110"/>
            </a:xfrm>
            <a:custGeom>
              <a:rect b="b" l="l" r="r" t="t"/>
              <a:pathLst>
                <a:path extrusionOk="0" h="1642" w="2797">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1443550" y="2136220"/>
              <a:ext cx="504397" cy="296290"/>
            </a:xfrm>
            <a:custGeom>
              <a:rect b="b" l="l" r="r" t="t"/>
              <a:pathLst>
                <a:path extrusionOk="0" h="1643" w="2797">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49"/>
          <p:cNvGrpSpPr/>
          <p:nvPr/>
        </p:nvGrpSpPr>
        <p:grpSpPr>
          <a:xfrm>
            <a:off x="6853658" y="1861402"/>
            <a:ext cx="657210" cy="465126"/>
            <a:chOff x="5298235" y="1374120"/>
            <a:chExt cx="1453684" cy="1028811"/>
          </a:xfrm>
        </p:grpSpPr>
        <p:sp>
          <p:nvSpPr>
            <p:cNvPr id="1046" name="Google Shape;1046;p49"/>
            <p:cNvSpPr/>
            <p:nvPr/>
          </p:nvSpPr>
          <p:spPr>
            <a:xfrm>
              <a:off x="5841047" y="1374120"/>
              <a:ext cx="910872" cy="935037"/>
            </a:xfrm>
            <a:custGeom>
              <a:rect b="b" l="l" r="r" t="t"/>
              <a:pathLst>
                <a:path extrusionOk="0" h="5185" w="5051">
                  <a:moveTo>
                    <a:pt x="1864" y="569"/>
                  </a:moveTo>
                  <a:cubicBezTo>
                    <a:pt x="2419" y="569"/>
                    <a:pt x="3089" y="804"/>
                    <a:pt x="3612" y="1190"/>
                  </a:cubicBezTo>
                  <a:cubicBezTo>
                    <a:pt x="4167" y="1594"/>
                    <a:pt x="4482" y="2105"/>
                    <a:pt x="4482" y="2593"/>
                  </a:cubicBezTo>
                  <a:cubicBezTo>
                    <a:pt x="4482" y="3080"/>
                    <a:pt x="4167" y="3592"/>
                    <a:pt x="3612" y="3995"/>
                  </a:cubicBezTo>
                  <a:cubicBezTo>
                    <a:pt x="3089" y="4381"/>
                    <a:pt x="2419" y="4616"/>
                    <a:pt x="1864" y="4616"/>
                  </a:cubicBezTo>
                  <a:cubicBezTo>
                    <a:pt x="1260" y="4616"/>
                    <a:pt x="568" y="4385"/>
                    <a:pt x="568" y="2593"/>
                  </a:cubicBezTo>
                  <a:cubicBezTo>
                    <a:pt x="568" y="800"/>
                    <a:pt x="1260" y="569"/>
                    <a:pt x="1864" y="569"/>
                  </a:cubicBezTo>
                  <a:close/>
                  <a:moveTo>
                    <a:pt x="1864" y="1"/>
                  </a:moveTo>
                  <a:cubicBezTo>
                    <a:pt x="1180" y="1"/>
                    <a:pt x="679" y="276"/>
                    <a:pt x="363" y="817"/>
                  </a:cubicBezTo>
                  <a:cubicBezTo>
                    <a:pt x="119" y="1243"/>
                    <a:pt x="0" y="1825"/>
                    <a:pt x="0" y="2593"/>
                  </a:cubicBezTo>
                  <a:cubicBezTo>
                    <a:pt x="0" y="3361"/>
                    <a:pt x="119" y="3942"/>
                    <a:pt x="363" y="4368"/>
                  </a:cubicBezTo>
                  <a:cubicBezTo>
                    <a:pt x="679" y="4909"/>
                    <a:pt x="1180" y="5184"/>
                    <a:pt x="1864" y="5184"/>
                  </a:cubicBezTo>
                  <a:cubicBezTo>
                    <a:pt x="2543" y="5184"/>
                    <a:pt x="3325" y="4914"/>
                    <a:pt x="3950" y="4457"/>
                  </a:cubicBezTo>
                  <a:cubicBezTo>
                    <a:pt x="4660" y="3933"/>
                    <a:pt x="5050" y="3272"/>
                    <a:pt x="5050" y="2593"/>
                  </a:cubicBezTo>
                  <a:cubicBezTo>
                    <a:pt x="5050" y="1914"/>
                    <a:pt x="4660" y="1253"/>
                    <a:pt x="3950" y="728"/>
                  </a:cubicBezTo>
                  <a:cubicBezTo>
                    <a:pt x="3325" y="271"/>
                    <a:pt x="2543" y="1"/>
                    <a:pt x="1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5298235" y="1431107"/>
              <a:ext cx="504577" cy="971825"/>
            </a:xfrm>
            <a:custGeom>
              <a:rect b="b" l="l" r="r" t="t"/>
              <a:pathLst>
                <a:path extrusionOk="0" h="5389" w="2798">
                  <a:moveTo>
                    <a:pt x="1515" y="0"/>
                  </a:moveTo>
                  <a:cubicBezTo>
                    <a:pt x="1512" y="0"/>
                    <a:pt x="1508" y="0"/>
                    <a:pt x="1505" y="0"/>
                  </a:cubicBezTo>
                  <a:cubicBezTo>
                    <a:pt x="1345" y="4"/>
                    <a:pt x="1222" y="138"/>
                    <a:pt x="1230" y="293"/>
                  </a:cubicBezTo>
                  <a:cubicBezTo>
                    <a:pt x="1234" y="484"/>
                    <a:pt x="1150" y="705"/>
                    <a:pt x="1062" y="941"/>
                  </a:cubicBezTo>
                  <a:cubicBezTo>
                    <a:pt x="999" y="1105"/>
                    <a:pt x="933" y="1291"/>
                    <a:pt x="892" y="1486"/>
                  </a:cubicBezTo>
                  <a:lnTo>
                    <a:pt x="196" y="1832"/>
                  </a:lnTo>
                  <a:cubicBezTo>
                    <a:pt x="58" y="1904"/>
                    <a:pt x="1" y="2072"/>
                    <a:pt x="71" y="2215"/>
                  </a:cubicBezTo>
                  <a:cubicBezTo>
                    <a:pt x="120" y="2317"/>
                    <a:pt x="222" y="2375"/>
                    <a:pt x="325" y="2375"/>
                  </a:cubicBezTo>
                  <a:cubicBezTo>
                    <a:pt x="369" y="2375"/>
                    <a:pt x="409" y="2361"/>
                    <a:pt x="454" y="2344"/>
                  </a:cubicBezTo>
                  <a:lnTo>
                    <a:pt x="915" y="2113"/>
                  </a:lnTo>
                  <a:cubicBezTo>
                    <a:pt x="972" y="2281"/>
                    <a:pt x="1079" y="2450"/>
                    <a:pt x="1261" y="2610"/>
                  </a:cubicBezTo>
                  <a:cubicBezTo>
                    <a:pt x="1261" y="2614"/>
                    <a:pt x="1265" y="2614"/>
                    <a:pt x="1265" y="2614"/>
                  </a:cubicBezTo>
                  <a:lnTo>
                    <a:pt x="196" y="3151"/>
                  </a:lnTo>
                  <a:cubicBezTo>
                    <a:pt x="58" y="3222"/>
                    <a:pt x="1" y="3391"/>
                    <a:pt x="71" y="3532"/>
                  </a:cubicBezTo>
                  <a:cubicBezTo>
                    <a:pt x="120" y="3630"/>
                    <a:pt x="222" y="3688"/>
                    <a:pt x="325" y="3688"/>
                  </a:cubicBezTo>
                  <a:cubicBezTo>
                    <a:pt x="369" y="3688"/>
                    <a:pt x="409" y="3679"/>
                    <a:pt x="454" y="3661"/>
                  </a:cubicBezTo>
                  <a:lnTo>
                    <a:pt x="1452" y="3160"/>
                  </a:lnTo>
                  <a:lnTo>
                    <a:pt x="1452" y="3160"/>
                  </a:lnTo>
                  <a:cubicBezTo>
                    <a:pt x="1429" y="3297"/>
                    <a:pt x="1372" y="3457"/>
                    <a:pt x="1301" y="3649"/>
                  </a:cubicBezTo>
                  <a:cubicBezTo>
                    <a:pt x="1261" y="3750"/>
                    <a:pt x="1222" y="3862"/>
                    <a:pt x="1185" y="3972"/>
                  </a:cubicBezTo>
                  <a:lnTo>
                    <a:pt x="196" y="4469"/>
                  </a:lnTo>
                  <a:cubicBezTo>
                    <a:pt x="58" y="4540"/>
                    <a:pt x="1" y="4708"/>
                    <a:pt x="71" y="4851"/>
                  </a:cubicBezTo>
                  <a:cubicBezTo>
                    <a:pt x="120" y="4948"/>
                    <a:pt x="222" y="5007"/>
                    <a:pt x="325" y="5007"/>
                  </a:cubicBezTo>
                  <a:cubicBezTo>
                    <a:pt x="369" y="5007"/>
                    <a:pt x="409" y="4997"/>
                    <a:pt x="454" y="4975"/>
                  </a:cubicBezTo>
                  <a:lnTo>
                    <a:pt x="1110" y="4647"/>
                  </a:lnTo>
                  <a:cubicBezTo>
                    <a:pt x="1146" y="4878"/>
                    <a:pt x="1257" y="5104"/>
                    <a:pt x="1496" y="5317"/>
                  </a:cubicBezTo>
                  <a:cubicBezTo>
                    <a:pt x="1550" y="5366"/>
                    <a:pt x="1616" y="5388"/>
                    <a:pt x="1683" y="5388"/>
                  </a:cubicBezTo>
                  <a:cubicBezTo>
                    <a:pt x="1763" y="5388"/>
                    <a:pt x="1843" y="5353"/>
                    <a:pt x="1900" y="5290"/>
                  </a:cubicBezTo>
                  <a:cubicBezTo>
                    <a:pt x="2002" y="5171"/>
                    <a:pt x="1989" y="4993"/>
                    <a:pt x="1873" y="4886"/>
                  </a:cubicBezTo>
                  <a:cubicBezTo>
                    <a:pt x="1691" y="4731"/>
                    <a:pt x="1642" y="4571"/>
                    <a:pt x="1674" y="4368"/>
                  </a:cubicBezTo>
                  <a:lnTo>
                    <a:pt x="2597" y="3905"/>
                  </a:lnTo>
                  <a:cubicBezTo>
                    <a:pt x="2739" y="3835"/>
                    <a:pt x="2797" y="3661"/>
                    <a:pt x="2726" y="3524"/>
                  </a:cubicBezTo>
                  <a:cubicBezTo>
                    <a:pt x="2675" y="3423"/>
                    <a:pt x="2575" y="3365"/>
                    <a:pt x="2471" y="3365"/>
                  </a:cubicBezTo>
                  <a:cubicBezTo>
                    <a:pt x="2429" y="3365"/>
                    <a:pt x="2385" y="3374"/>
                    <a:pt x="2344" y="3395"/>
                  </a:cubicBezTo>
                  <a:lnTo>
                    <a:pt x="1918" y="3608"/>
                  </a:lnTo>
                  <a:cubicBezTo>
                    <a:pt x="1998" y="3377"/>
                    <a:pt x="2056" y="3129"/>
                    <a:pt x="2025" y="2871"/>
                  </a:cubicBezTo>
                  <a:lnTo>
                    <a:pt x="2597" y="2588"/>
                  </a:lnTo>
                  <a:cubicBezTo>
                    <a:pt x="2739" y="2516"/>
                    <a:pt x="2797" y="2344"/>
                    <a:pt x="2726" y="2205"/>
                  </a:cubicBezTo>
                  <a:cubicBezTo>
                    <a:pt x="2675" y="2105"/>
                    <a:pt x="2576" y="2047"/>
                    <a:pt x="2472" y="2047"/>
                  </a:cubicBezTo>
                  <a:cubicBezTo>
                    <a:pt x="2429" y="2047"/>
                    <a:pt x="2386" y="2057"/>
                    <a:pt x="2344" y="2077"/>
                  </a:cubicBezTo>
                  <a:lnTo>
                    <a:pt x="1798" y="2352"/>
                  </a:lnTo>
                  <a:cubicBezTo>
                    <a:pt x="1754" y="2295"/>
                    <a:pt x="1701" y="2237"/>
                    <a:pt x="1634" y="2184"/>
                  </a:cubicBezTo>
                  <a:cubicBezTo>
                    <a:pt x="1515" y="2077"/>
                    <a:pt x="1452" y="1971"/>
                    <a:pt x="1435" y="1850"/>
                  </a:cubicBezTo>
                  <a:lnTo>
                    <a:pt x="2597" y="1269"/>
                  </a:lnTo>
                  <a:cubicBezTo>
                    <a:pt x="2739" y="1199"/>
                    <a:pt x="2797" y="1029"/>
                    <a:pt x="2726" y="888"/>
                  </a:cubicBezTo>
                  <a:cubicBezTo>
                    <a:pt x="2675" y="787"/>
                    <a:pt x="2575" y="728"/>
                    <a:pt x="2471" y="728"/>
                  </a:cubicBezTo>
                  <a:cubicBezTo>
                    <a:pt x="2429" y="728"/>
                    <a:pt x="2385" y="738"/>
                    <a:pt x="2344" y="759"/>
                  </a:cubicBezTo>
                  <a:lnTo>
                    <a:pt x="1599" y="1131"/>
                  </a:lnTo>
                  <a:cubicBezTo>
                    <a:pt x="1701" y="857"/>
                    <a:pt x="1807" y="572"/>
                    <a:pt x="1798" y="275"/>
                  </a:cubicBezTo>
                  <a:cubicBezTo>
                    <a:pt x="1794" y="119"/>
                    <a:pt x="1666" y="0"/>
                    <a:pt x="1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50"/>
          <p:cNvPicPr preferRelativeResize="0"/>
          <p:nvPr/>
        </p:nvPicPr>
        <p:blipFill rotWithShape="1">
          <a:blip r:embed="rId3">
            <a:alphaModFix/>
          </a:blip>
          <a:srcRect b="0" l="0" r="10952" t="0"/>
          <a:stretch/>
        </p:blipFill>
        <p:spPr>
          <a:xfrm flipH="1">
            <a:off x="4564047" y="0"/>
            <a:ext cx="4579953" cy="5143499"/>
          </a:xfrm>
          <a:prstGeom prst="rect">
            <a:avLst/>
          </a:prstGeom>
          <a:noFill/>
          <a:ln>
            <a:noFill/>
          </a:ln>
        </p:spPr>
      </p:pic>
      <p:grpSp>
        <p:nvGrpSpPr>
          <p:cNvPr id="1053" name="Google Shape;1053;p50"/>
          <p:cNvGrpSpPr/>
          <p:nvPr/>
        </p:nvGrpSpPr>
        <p:grpSpPr>
          <a:xfrm>
            <a:off x="1720810" y="541156"/>
            <a:ext cx="1367031" cy="807304"/>
            <a:chOff x="1506675" y="1426838"/>
            <a:chExt cx="1097400" cy="644400"/>
          </a:xfrm>
        </p:grpSpPr>
        <p:sp>
          <p:nvSpPr>
            <p:cNvPr id="1054" name="Google Shape;1054;p50"/>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50"/>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txBox="1"/>
          <p:nvPr>
            <p:ph idx="1" type="subTitle"/>
          </p:nvPr>
        </p:nvSpPr>
        <p:spPr>
          <a:xfrm>
            <a:off x="550275" y="1534550"/>
            <a:ext cx="35556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 &amp;</a:t>
            </a:r>
            <a:br>
              <a:rPr lang="en"/>
            </a:br>
            <a:r>
              <a:rPr lang="en"/>
              <a:t>Discussion</a:t>
            </a:r>
            <a:endParaRPr/>
          </a:p>
        </p:txBody>
      </p:sp>
      <p:sp>
        <p:nvSpPr>
          <p:cNvPr id="1058" name="Google Shape;1058;p50"/>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59" name="Google Shape;1059;p50"/>
          <p:cNvSpPr/>
          <p:nvPr/>
        </p:nvSpPr>
        <p:spPr>
          <a:xfrm>
            <a:off x="4557401"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50"/>
          <p:cNvGrpSpPr/>
          <p:nvPr/>
        </p:nvGrpSpPr>
        <p:grpSpPr>
          <a:xfrm>
            <a:off x="1613603" y="2786245"/>
            <a:ext cx="1584794" cy="1795353"/>
            <a:chOff x="5288567" y="3269859"/>
            <a:chExt cx="464368" cy="526064"/>
          </a:xfrm>
        </p:grpSpPr>
        <p:sp>
          <p:nvSpPr>
            <p:cNvPr id="1061" name="Google Shape;1061;p50"/>
            <p:cNvSpPr/>
            <p:nvPr/>
          </p:nvSpPr>
          <p:spPr>
            <a:xfrm>
              <a:off x="5459111" y="3300684"/>
              <a:ext cx="138647" cy="231192"/>
            </a:xfrm>
            <a:custGeom>
              <a:rect b="b" l="l" r="r" t="t"/>
              <a:pathLst>
                <a:path extrusionOk="0" h="10140" w="6081">
                  <a:moveTo>
                    <a:pt x="4729" y="0"/>
                  </a:moveTo>
                  <a:cubicBezTo>
                    <a:pt x="4729" y="1118"/>
                    <a:pt x="3821" y="2030"/>
                    <a:pt x="2704" y="2030"/>
                  </a:cubicBezTo>
                  <a:lnTo>
                    <a:pt x="0" y="10140"/>
                  </a:lnTo>
                  <a:lnTo>
                    <a:pt x="6081" y="10140"/>
                  </a:lnTo>
                  <a:lnTo>
                    <a:pt x="60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5443653" y="3300684"/>
              <a:ext cx="77110" cy="231192"/>
            </a:xfrm>
            <a:custGeom>
              <a:rect b="b" l="l" r="r" t="t"/>
              <a:pathLst>
                <a:path extrusionOk="0" h="10140" w="3382">
                  <a:moveTo>
                    <a:pt x="1" y="0"/>
                  </a:moveTo>
                  <a:lnTo>
                    <a:pt x="1" y="10140"/>
                  </a:lnTo>
                  <a:lnTo>
                    <a:pt x="3382" y="10140"/>
                  </a:lnTo>
                  <a:lnTo>
                    <a:pt x="3382" y="2030"/>
                  </a:lnTo>
                  <a:cubicBezTo>
                    <a:pt x="2257" y="2030"/>
                    <a:pt x="1352" y="1118"/>
                    <a:pt x="13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5428286" y="3269950"/>
              <a:ext cx="324649" cy="525973"/>
            </a:xfrm>
            <a:custGeom>
              <a:rect b="b" l="l" r="r" t="t"/>
              <a:pathLst>
                <a:path extrusionOk="0" h="23069" w="14239">
                  <a:moveTo>
                    <a:pt x="6081" y="0"/>
                  </a:moveTo>
                  <a:lnTo>
                    <a:pt x="6081" y="5544"/>
                  </a:lnTo>
                  <a:cubicBezTo>
                    <a:pt x="6081" y="6942"/>
                    <a:pt x="5292" y="8200"/>
                    <a:pt x="4056" y="8813"/>
                  </a:cubicBezTo>
                  <a:lnTo>
                    <a:pt x="1" y="15943"/>
                  </a:lnTo>
                  <a:lnTo>
                    <a:pt x="4056" y="23069"/>
                  </a:lnTo>
                  <a:lnTo>
                    <a:pt x="14238" y="23069"/>
                  </a:lnTo>
                  <a:lnTo>
                    <a:pt x="14238" y="19691"/>
                  </a:lnTo>
                  <a:lnTo>
                    <a:pt x="12886" y="16815"/>
                  </a:lnTo>
                  <a:lnTo>
                    <a:pt x="14238" y="13942"/>
                  </a:lnTo>
                  <a:lnTo>
                    <a:pt x="14238" y="10850"/>
                  </a:lnTo>
                  <a:lnTo>
                    <a:pt x="13899" y="10655"/>
                  </a:lnTo>
                  <a:cubicBezTo>
                    <a:pt x="12858" y="10053"/>
                    <a:pt x="12209" y="8932"/>
                    <a:pt x="12209" y="7728"/>
                  </a:cubicBezTo>
                  <a:lnTo>
                    <a:pt x="122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5288567" y="3269859"/>
              <a:ext cx="232195" cy="526064"/>
            </a:xfrm>
            <a:custGeom>
              <a:rect b="b" l="l" r="r" t="t"/>
              <a:pathLst>
                <a:path extrusionOk="0" h="23073" w="10184">
                  <a:moveTo>
                    <a:pt x="2027" y="1"/>
                  </a:moveTo>
                  <a:lnTo>
                    <a:pt x="2027" y="7729"/>
                  </a:lnTo>
                  <a:cubicBezTo>
                    <a:pt x="2027" y="8933"/>
                    <a:pt x="1378" y="10054"/>
                    <a:pt x="336" y="10655"/>
                  </a:cubicBezTo>
                  <a:lnTo>
                    <a:pt x="1" y="10850"/>
                  </a:lnTo>
                  <a:lnTo>
                    <a:pt x="1" y="13946"/>
                  </a:lnTo>
                  <a:lnTo>
                    <a:pt x="1353" y="16819"/>
                  </a:lnTo>
                  <a:lnTo>
                    <a:pt x="1" y="19695"/>
                  </a:lnTo>
                  <a:lnTo>
                    <a:pt x="1" y="23073"/>
                  </a:lnTo>
                  <a:lnTo>
                    <a:pt x="10184" y="23073"/>
                  </a:lnTo>
                  <a:lnTo>
                    <a:pt x="10184" y="8817"/>
                  </a:lnTo>
                  <a:cubicBezTo>
                    <a:pt x="8936" y="8201"/>
                    <a:pt x="8154" y="6943"/>
                    <a:pt x="8154" y="5544"/>
                  </a:cubicBezTo>
                  <a:lnTo>
                    <a:pt x="81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5489914" y="3587828"/>
              <a:ext cx="263021" cy="131100"/>
            </a:xfrm>
            <a:custGeom>
              <a:rect b="b" l="l" r="r" t="t"/>
              <a:pathLst>
                <a:path extrusionOk="0" h="5750" w="11536">
                  <a:moveTo>
                    <a:pt x="1353" y="0"/>
                  </a:moveTo>
                  <a:lnTo>
                    <a:pt x="1" y="2873"/>
                  </a:lnTo>
                  <a:lnTo>
                    <a:pt x="1353" y="5749"/>
                  </a:lnTo>
                  <a:lnTo>
                    <a:pt x="11535" y="5749"/>
                  </a:lnTo>
                  <a:lnTo>
                    <a:pt x="11535" y="5746"/>
                  </a:lnTo>
                  <a:lnTo>
                    <a:pt x="115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5288567" y="3587828"/>
              <a:ext cx="232195" cy="131009"/>
            </a:xfrm>
            <a:custGeom>
              <a:rect b="b" l="l" r="r" t="t"/>
              <a:pathLst>
                <a:path extrusionOk="0" h="5746" w="10184">
                  <a:moveTo>
                    <a:pt x="1" y="0"/>
                  </a:moveTo>
                  <a:lnTo>
                    <a:pt x="1" y="5746"/>
                  </a:lnTo>
                  <a:lnTo>
                    <a:pt x="10184" y="5746"/>
                  </a:lnTo>
                  <a:lnTo>
                    <a:pt x="101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50">
            <a:hlinkClick/>
          </p:cNvPr>
          <p:cNvSpPr txBox="1"/>
          <p:nvPr/>
        </p:nvSpPr>
        <p:spPr>
          <a:xfrm>
            <a:off x="6823190" y="4227445"/>
            <a:ext cx="1509600" cy="365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3.1 Result</a:t>
            </a:r>
            <a:endParaRPr sz="3600"/>
          </a:p>
        </p:txBody>
      </p:sp>
      <p:sp>
        <p:nvSpPr>
          <p:cNvPr id="1073" name="Google Shape;1073;p51"/>
          <p:cNvSpPr txBox="1"/>
          <p:nvPr/>
        </p:nvSpPr>
        <p:spPr>
          <a:xfrm>
            <a:off x="12150" y="1341600"/>
            <a:ext cx="9144000" cy="3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Ubuntu"/>
                <a:ea typeface="Ubuntu"/>
                <a:cs typeface="Ubuntu"/>
                <a:sym typeface="Ubuntu"/>
              </a:rPr>
              <a:t>The live video stream from the webcam impressively showcases the responsiveness of our web application, providing a smooth and seamless user experience. The Haar Cascade Classifier effectively identifies license plates in real-time, with bounding boxes ensuring accurate localization. Users can seamlessly save license plate snippets through intuitive interactions, resulting in successfully stored images in the "saved_plates" directory. Key performance metrics include a robust frame rate, ensuring a high-quality video feed, and a commendable license plate detection accuracy. Overall, the system demonstrates its capability to perform real-time license plate detection reliably.</a:t>
            </a:r>
            <a:endParaRPr sz="2000">
              <a:solidFill>
                <a:schemeClr val="lt1"/>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